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1" r:id="rId2"/>
    <p:sldMasterId id="2147483687" r:id="rId3"/>
  </p:sldMasterIdLst>
  <p:notesMasterIdLst>
    <p:notesMasterId r:id="rId26"/>
  </p:notesMasterIdLst>
  <p:handoutMasterIdLst>
    <p:handoutMasterId r:id="rId27"/>
  </p:handoutMasterIdLst>
  <p:sldIdLst>
    <p:sldId id="256" r:id="rId4"/>
    <p:sldId id="258" r:id="rId5"/>
    <p:sldId id="291" r:id="rId6"/>
    <p:sldId id="292" r:id="rId7"/>
    <p:sldId id="290" r:id="rId8"/>
    <p:sldId id="305" r:id="rId9"/>
    <p:sldId id="295" r:id="rId10"/>
    <p:sldId id="294" r:id="rId11"/>
    <p:sldId id="288" r:id="rId12"/>
    <p:sldId id="296" r:id="rId13"/>
    <p:sldId id="298" r:id="rId14"/>
    <p:sldId id="299" r:id="rId15"/>
    <p:sldId id="293" r:id="rId16"/>
    <p:sldId id="260" r:id="rId17"/>
    <p:sldId id="304" r:id="rId18"/>
    <p:sldId id="262" r:id="rId19"/>
    <p:sldId id="314" r:id="rId20"/>
    <p:sldId id="316" r:id="rId21"/>
    <p:sldId id="317" r:id="rId22"/>
    <p:sldId id="318" r:id="rId23"/>
    <p:sldId id="280" r:id="rId24"/>
    <p:sldId id="279" r:id="rId25"/>
  </p:sldIdLst>
  <p:sldSz cx="9144000" cy="6858000" type="screen4x3"/>
  <p:notesSz cx="6858000" cy="9144000"/>
  <p:embeddedFontLst>
    <p:embeddedFont>
      <p:font typeface="Corbel" panose="020B050302020402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Segoe UI" panose="020B0502040204020203" pitchFamily="34" charset="0"/>
      <p:regular r:id="rId36"/>
      <p:bold r:id="rId37"/>
      <p:italic r:id="rId38"/>
      <p:boldItalic r:id="rId39"/>
    </p:embeddedFont>
    <p:embeddedFont>
      <p:font typeface="Wingdings 3" panose="05040102010807070707" pitchFamily="18" charset="2"/>
      <p:regular r:id="rId40"/>
    </p:embeddedFont>
    <p:embeddedFont>
      <p:font typeface="Script MT Bold" panose="03040602040607080904" pitchFamily="66" charset="0"/>
      <p:bold r:id="rId41"/>
    </p:embeddedFont>
    <p:embeddedFont>
      <p:font typeface="Wingdings 2" panose="05020102010507070707" pitchFamily="18" charset="2"/>
      <p:regular r:id="rId42"/>
    </p:embeddedFont>
    <p:embeddedFont>
      <p:font typeface="Consolas" panose="020B0609020204030204" pitchFamily="49" charset="0"/>
      <p:regular r:id="rId43"/>
      <p:bold r:id="rId44"/>
      <p:italic r:id="rId45"/>
      <p:boldItalic r:id="rId46"/>
    </p:embeddedFont>
    <p:embeddedFont>
      <p:font typeface="Perpetua" panose="02020502060401020303"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맑은 고딕" panose="020B0503020000020004" pitchFamily="34" charset="-127"/>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94F4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1" autoAdjust="0"/>
    <p:restoredTop sz="94650" autoAdjust="0"/>
  </p:normalViewPr>
  <p:slideViewPr>
    <p:cSldViewPr>
      <p:cViewPr>
        <p:scale>
          <a:sx n="100" d="100"/>
          <a:sy n="100" d="100"/>
        </p:scale>
        <p:origin x="1818" y="642"/>
      </p:cViewPr>
      <p:guideLst>
        <p:guide orient="horz" pos="2160"/>
        <p:guide pos="288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 Target="slides/slide5.xml"/><Relationship Id="rId51" Type="http://schemas.openxmlformats.org/officeDocument/2006/relationships/font" Target="fonts/font2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14.fntdata"/><Relationship Id="rId54"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11/30/2016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3576037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11/30/2016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16813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_Title Slide">
    <p:bg>
      <p:bgPr>
        <a:solidFill>
          <a:schemeClr val="bg1"/>
        </a:solidFill>
        <a:effectLst/>
      </p:bgPr>
    </p:bg>
    <p:spTree>
      <p:nvGrpSpPr>
        <p:cNvPr id="1" name=""/>
        <p:cNvGrpSpPr/>
        <p:nvPr/>
      </p:nvGrpSpPr>
      <p:grpSpPr>
        <a:xfrm>
          <a:off x="0" y="0"/>
          <a:ext cx="0" cy="0"/>
          <a:chOff x="0" y="0"/>
          <a:chExt cx="0" cy="0"/>
        </a:xfrm>
      </p:grpSpPr>
      <p:pic>
        <p:nvPicPr>
          <p:cNvPr id="5" name="black_thumbtack_jump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5000" contrast="4000"/>
          </a:blip>
          <a:stretch>
            <a:fillRect/>
          </a:stretch>
        </p:blipFill>
        <p:spPr>
          <a:xfrm>
            <a:off x="0" y="4471987"/>
            <a:ext cx="9144000" cy="2386013"/>
          </a:xfrm>
          <a:prstGeom prst="rect">
            <a:avLst/>
          </a:prstGeom>
        </p:spPr>
      </p:pic>
      <p:pic>
        <p:nvPicPr>
          <p:cNvPr id="7" name="bulletin_board"/>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7625"/>
            <a:ext cx="9144000" cy="4537709"/>
          </a:xfrm>
          <a:prstGeom prst="rect">
            <a:avLst/>
          </a:prstGeom>
        </p:spPr>
      </p:pic>
      <p:sp>
        <p:nvSpPr>
          <p:cNvPr id="3" name="subtitle"/>
          <p:cNvSpPr>
            <a:spLocks noGrp="1"/>
          </p:cNvSpPr>
          <p:nvPr>
            <p:ph type="subTitle" idx="1"/>
          </p:nvPr>
        </p:nvSpPr>
        <p:spPr>
          <a:xfrm>
            <a:off x="2000250" y="2171700"/>
            <a:ext cx="4953000" cy="800100"/>
          </a:xfrm>
        </p:spPr>
        <p:txBody>
          <a:bodyPr>
            <a:normAutofit/>
          </a:bodyPr>
          <a:lstStyle>
            <a:lvl1pPr marL="0" indent="0" algn="ctr">
              <a:buNone/>
              <a:defRPr sz="2000">
                <a:solidFill>
                  <a:schemeClr val="tx1"/>
                </a:solidFill>
                <a:latin typeface="Script MT Bold"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2" fill="hold"/>
                                        <p:tgtEl>
                                          <p:spTgt spid="5"/>
                                        </p:tgtEl>
                                      </p:cBhvr>
                                    </p:cmd>
                                  </p:childTnLst>
                                </p:cTn>
                              </p:par>
                              <p:par>
                                <p:cTn id="7" presetID="10" presetClass="entr" presetSubtype="0" fill="hold" grpId="0" nodeType="withEffect">
                                  <p:stCondLst>
                                    <p:cond delay="7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par>
                                <p:cTn id="10" presetID="10" presetClass="entr" presetSubtype="0" fill="hold" grpId="0" nodeType="withEffect">
                                  <p:stCondLst>
                                    <p:cond delay="7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build="p">
        <p:tmplLst>
          <p:tmpl lvl="1">
            <p:tnLst>
              <p:par>
                <p:cTn presetID="10" presetClass="entr" presetSubtype="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Effect transition="in" filter="fade">
                      <p:cBhvr>
                        <p:cTn dur="700"/>
                        <p:tgtEl>
                          <p:spTgt spid="3"/>
                        </p:tgtEl>
                      </p:cBhvr>
                    </p:animEffect>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imated 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38225" y="1676400"/>
            <a:ext cx="2667000" cy="3962400"/>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67336"/>
            <a:ext cx="8305800" cy="338139"/>
          </a:xfrm>
        </p:spPr>
        <p:txBody>
          <a:bodyPr anchor="b"/>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672137"/>
            <a:ext cx="8305800" cy="804863"/>
          </a:xfrm>
        </p:spPr>
        <p:txBody>
          <a:bodyPr>
            <a:normAutofit/>
          </a:bodyPr>
          <a:lstStyle>
            <a:lvl1pPr marL="0" indent="0" algn="ctr">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estions contact">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715000" y="1447800"/>
            <a:ext cx="3276600" cy="4373563"/>
          </a:xfrm>
        </p:spPr>
        <p:txBody>
          <a:bodyPr>
            <a:normAutofit/>
          </a:bodyPr>
          <a:lstStyle>
            <a:lvl1pPr marL="0" indent="0">
              <a:lnSpc>
                <a:spcPts val="1600"/>
              </a:lnSpc>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1371600" y="579437"/>
            <a:ext cx="6400800" cy="639763"/>
          </a:xfrm>
        </p:spPr>
        <p:txBody>
          <a:bodyPr/>
          <a:lstStyle>
            <a:lvl1pPr>
              <a:defRPr sz="2800">
                <a:solidFill>
                  <a:schemeClr val="tx2"/>
                </a:solidFill>
              </a:defRPr>
            </a:lvl1p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1371600" y="381000"/>
            <a:ext cx="6041400" cy="457200"/>
          </a:xfrm>
        </p:spPr>
        <p:txBody>
          <a:bodyPr>
            <a:normAutofit/>
          </a:bodyPr>
          <a:lstStyle>
            <a:lvl1pPr>
              <a:buFontTx/>
              <a:buNone/>
              <a:defRPr sz="2000">
                <a:solidFill>
                  <a:schemeClr val="tx2"/>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477000" y="6416675"/>
            <a:ext cx="2133600" cy="365125"/>
          </a:xfrm>
          <a:prstGeom prst="rect">
            <a:avLst/>
          </a:prstGeom>
        </p:spPr>
        <p:txBody>
          <a:bodyPr/>
          <a:lstStyle>
            <a:extLst/>
          </a:lstStyle>
          <a:p>
            <a:fld id="{BCD41235-9A10-4B7A-BE8A-FF683E218ADA}" type="datetimeFigureOut">
              <a:rPr lang="en-US" smtClean="0"/>
              <a:pPr/>
              <a:t>11/30/2016</a:t>
            </a:fld>
            <a:endParaRPr lang="en-US"/>
          </a:p>
        </p:txBody>
      </p:sp>
      <p:sp>
        <p:nvSpPr>
          <p:cNvPr id="4" name="Footer Placeholder 3"/>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5" name="Slide Number Placeholder 4"/>
          <p:cNvSpPr>
            <a:spLocks noGrp="1"/>
          </p:cNvSpPr>
          <p:nvPr>
            <p:ph type="sldNum" sz="quarter" idx="12"/>
          </p:nvPr>
        </p:nvSpPr>
        <p:spPr>
          <a:xfrm>
            <a:off x="8610600" y="6416675"/>
            <a:ext cx="457200" cy="365125"/>
          </a:xfrm>
          <a:prstGeom prst="rect">
            <a:avLst/>
          </a:prstGeom>
        </p:spPr>
        <p:txBody>
          <a:bodyPr/>
          <a:lstStyle>
            <a:extLst/>
          </a:lstStyle>
          <a:p>
            <a:fld id="{AAA0773E-D27B-400D-9081-4800DFDDEEF9}" type="slidenum">
              <a:rPr lang="en-US" smtClean="0"/>
              <a:pPr/>
              <a:t>‹#›</a:t>
            </a:fld>
            <a:endParaRPr lang="en-US"/>
          </a:p>
        </p:txBody>
      </p:sp>
    </p:spTree>
    <p:extLst>
      <p:ext uri="{BB962C8B-B14F-4D97-AF65-F5344CB8AC3E}">
        <p14:creationId xmlns:p14="http://schemas.microsoft.com/office/powerpoint/2010/main" val="3109419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77000" y="6416675"/>
            <a:ext cx="2133600" cy="365125"/>
          </a:xfrm>
          <a:prstGeom prst="rect">
            <a:avLst/>
          </a:prstGeom>
        </p:spPr>
        <p:txBody>
          <a:bodyPr/>
          <a:lstStyle>
            <a:extLst/>
          </a:lstStyle>
          <a:p>
            <a:fld id="{BCD41235-9A10-4B7A-BE8A-FF683E218ADA}" type="datetimeFigureOut">
              <a:rPr lang="en-US" smtClean="0"/>
              <a:pPr/>
              <a:t>11/30/2016</a:t>
            </a:fld>
            <a:endParaRPr lang="en-US"/>
          </a:p>
        </p:txBody>
      </p:sp>
      <p:sp>
        <p:nvSpPr>
          <p:cNvPr id="5" name="Footer Placeholder 4"/>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0600" y="6416675"/>
            <a:ext cx="457200" cy="365125"/>
          </a:xfrm>
          <a:prstGeom prst="rect">
            <a:avLst/>
          </a:prstGeom>
        </p:spPr>
        <p:txBody>
          <a:bodyPr/>
          <a:lstStyle>
            <a:extLst/>
          </a:lstStyle>
          <a:p>
            <a:fld id="{AAA0773E-D27B-400D-9081-4800DFDDEEF9}"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extLst>
      <p:ext uri="{BB962C8B-B14F-4D97-AF65-F5344CB8AC3E}">
        <p14:creationId xmlns:p14="http://schemas.microsoft.com/office/powerpoint/2010/main" val="2797940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788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still_tack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bulletin_boar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625"/>
            <a:ext cx="9144000" cy="4537709"/>
          </a:xfrm>
          <a:prstGeom prst="rect">
            <a:avLst/>
          </a:prstGeom>
        </p:spPr>
      </p:pic>
      <p:sp>
        <p:nvSpPr>
          <p:cNvPr id="3" name="subtitle"/>
          <p:cNvSpPr>
            <a:spLocks noGrp="1"/>
          </p:cNvSpPr>
          <p:nvPr>
            <p:ph type="subTitle" idx="1"/>
          </p:nvPr>
        </p:nvSpPr>
        <p:spPr>
          <a:xfrm>
            <a:off x="2000250" y="2171700"/>
            <a:ext cx="4953000" cy="800100"/>
          </a:xfrm>
        </p:spPr>
        <p:txBody>
          <a:bodyPr>
            <a:normAutofit/>
          </a:bodyPr>
          <a:lstStyle>
            <a:lvl1pPr marL="0" indent="0" algn="ctr">
              <a:buNone/>
              <a:defRPr sz="2000">
                <a:solidFill>
                  <a:schemeClr val="tx1"/>
                </a:solidFill>
                <a:latin typeface="Script MT Bold"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781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Effect transition="in" filter="fade">
                      <p:cBhvr>
                        <p:cTn dur="700"/>
                        <p:tgtEl>
                          <p:spTgt spid="3"/>
                        </p:tgtEl>
                      </p:cBhvr>
                    </p:animEffect>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ntent_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600200" y="1219200"/>
            <a:ext cx="7010400" cy="3733800"/>
          </a:xfrm>
        </p:spPr>
        <p:txBody>
          <a:bodyPr>
            <a:normAutofit/>
          </a:bodyPr>
          <a:lstStyle>
            <a:lvl1pPr marL="0" indent="0" algn="l">
              <a:buNone/>
              <a:defRPr sz="2400">
                <a:solidFill>
                  <a:schemeClr val="tx1"/>
                </a:solidFill>
              </a:defRPr>
            </a:lvl1pPr>
            <a:lvl2pPr marL="457200" indent="0" algn="ctr">
              <a:buNone/>
              <a:defRPr sz="1200">
                <a:solidFill>
                  <a:schemeClr val="tx1">
                    <a:tint val="75000"/>
                  </a:schemeClr>
                </a:solidFill>
              </a:defRPr>
            </a:lvl2pPr>
            <a:lvl3pPr marL="914400" indent="0" algn="ctr">
              <a:buNone/>
              <a:defRPr sz="1200">
                <a:solidFill>
                  <a:schemeClr val="tx1">
                    <a:tint val="75000"/>
                  </a:schemeClr>
                </a:solidFill>
              </a:defRPr>
            </a:lvl3pPr>
            <a:lvl4pPr marL="1371600" indent="0" algn="ctr">
              <a:buNone/>
              <a:defRPr sz="1200">
                <a:solidFill>
                  <a:schemeClr val="tx1">
                    <a:tint val="75000"/>
                  </a:schemeClr>
                </a:solidFill>
              </a:defRPr>
            </a:lvl4pPr>
            <a:lvl5pPr marL="1828800" indent="0" algn="ctr">
              <a:buNone/>
              <a:defRPr sz="1200">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cNvSpPr>
            <a:spLocks noGrp="1"/>
          </p:cNvSpPr>
          <p:nvPr>
            <p:ph type="ctrTitle"/>
          </p:nvPr>
        </p:nvSpPr>
        <p:spPr>
          <a:xfrm>
            <a:off x="533400" y="609600"/>
            <a:ext cx="8077200" cy="685800"/>
          </a:xfrm>
        </p:spPr>
        <p:txBody>
          <a:bodyPr anchor="b" anchorCtr="0"/>
          <a:lstStyle>
            <a:lvl1pPr algn="ctr">
              <a:defRPr sz="2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1374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2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200"/>
                        <p:tgtEl>
                          <p:spTgt spid="3"/>
                        </p:tgtEl>
                      </p:cBhvr>
                    </p:animEffect>
                  </p:childTnLst>
                </p:cTn>
              </p:par>
            </p:tnLst>
          </p:tmpl>
          <p:tmpl lvl="2">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3">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4">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5">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aphic_displ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2" name="Title"/>
          <p:cNvSpPr>
            <a:spLocks noGrp="1"/>
          </p:cNvSpPr>
          <p:nvPr>
            <p:ph type="ctrTitle"/>
          </p:nvPr>
        </p:nvSpPr>
        <p:spPr>
          <a:xfrm>
            <a:off x="533400" y="914400"/>
            <a:ext cx="8077199" cy="860425"/>
          </a:xfrm>
        </p:spPr>
        <p:txBody>
          <a:bodyPr anchor="b" anchorCtr="0"/>
          <a:lstStyle>
            <a:lvl1pPr algn="ctr">
              <a:defRPr sz="24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6389444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Text Placeholder 2"/>
          <p:cNvSpPr>
            <a:spLocks noGrp="1"/>
          </p:cNvSpPr>
          <p:nvPr>
            <p:ph type="body" idx="10"/>
          </p:nvPr>
        </p:nvSpPr>
        <p:spPr>
          <a:xfrm>
            <a:off x="685800" y="1828800"/>
            <a:ext cx="7772400" cy="685800"/>
          </a:xfrm>
        </p:spPr>
        <p:txBody>
          <a:bodyPr anchor="b"/>
          <a:lstStyle>
            <a:lvl1pPr marL="0" indent="0" algn="ctr">
              <a:buNone/>
              <a:defRPr sz="2000">
                <a:solidFill>
                  <a:schemeClr val="tx1"/>
                </a:solidFill>
                <a:latin typeface="Script MT Bold"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24857363"/>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nimated_Content_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600200" y="1219200"/>
            <a:ext cx="7010400" cy="3733800"/>
          </a:xfrm>
        </p:spPr>
        <p:txBody>
          <a:bodyPr>
            <a:normAutofit/>
          </a:bodyPr>
          <a:lstStyle>
            <a:lvl1pPr marL="0" indent="0" algn="l">
              <a:buNone/>
              <a:defRPr sz="2400">
                <a:solidFill>
                  <a:schemeClr val="tx1"/>
                </a:solidFill>
              </a:defRPr>
            </a:lvl1pPr>
            <a:lvl2pPr marL="457200" indent="0" algn="ctr">
              <a:buNone/>
              <a:defRPr sz="1200">
                <a:solidFill>
                  <a:schemeClr val="tx1">
                    <a:tint val="75000"/>
                  </a:schemeClr>
                </a:solidFill>
              </a:defRPr>
            </a:lvl2pPr>
            <a:lvl3pPr marL="914400" indent="0" algn="ctr">
              <a:buNone/>
              <a:defRPr sz="1200">
                <a:solidFill>
                  <a:schemeClr val="tx1">
                    <a:tint val="75000"/>
                  </a:schemeClr>
                </a:solidFill>
              </a:defRPr>
            </a:lvl3pPr>
            <a:lvl4pPr marL="1371600" indent="0" algn="ctr">
              <a:buNone/>
              <a:defRPr sz="1200">
                <a:solidFill>
                  <a:schemeClr val="tx1">
                    <a:tint val="75000"/>
                  </a:schemeClr>
                </a:solidFill>
              </a:defRPr>
            </a:lvl4pPr>
            <a:lvl5pPr marL="1828800" indent="0" algn="ctr">
              <a:buNone/>
              <a:defRPr sz="1200">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cNvSpPr>
            <a:spLocks noGrp="1"/>
          </p:cNvSpPr>
          <p:nvPr>
            <p:ph type="ctrTitle"/>
          </p:nvPr>
        </p:nvSpPr>
        <p:spPr>
          <a:xfrm>
            <a:off x="533400" y="609600"/>
            <a:ext cx="8077200" cy="685800"/>
          </a:xfrm>
        </p:spPr>
        <p:txBody>
          <a:bodyPr anchor="b" anchorCtr="0"/>
          <a:lstStyle>
            <a:lvl1pPr algn="ctr">
              <a:defRPr sz="2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9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2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200"/>
                        <p:tgtEl>
                          <p:spTgt spid="3"/>
                        </p:tgtEl>
                      </p:cBhvr>
                    </p:animEffect>
                  </p:childTnLst>
                </p:cTn>
              </p:par>
            </p:tnLst>
          </p:tmpl>
          <p:tmpl lvl="2">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3">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4">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5">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38425" y="2926556"/>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7" name="Title 6"/>
          <p:cNvSpPr>
            <a:spLocks noGrp="1"/>
          </p:cNvSpPr>
          <p:nvPr>
            <p:ph type="title"/>
          </p:nvPr>
        </p:nvSpPr>
        <p:spPr>
          <a:xfrm>
            <a:off x="457200" y="533400"/>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1447800" y="990600"/>
            <a:ext cx="6248400" cy="457200"/>
          </a:xfrm>
        </p:spPr>
        <p:txBody>
          <a:bodyPr>
            <a:normAutofit/>
          </a:bodyPr>
          <a:lstStyle>
            <a:lvl1pPr algn="ctr">
              <a:buFontTx/>
              <a:buNone/>
              <a:defRPr sz="2000"/>
            </a:lvl1pPr>
          </a:lstStyle>
          <a:p>
            <a:pPr lvl="0"/>
            <a:r>
              <a:rPr lang="en-US" dirty="0" smtClean="0"/>
              <a:t>Click to edit Master text styles</a:t>
            </a:r>
          </a:p>
        </p:txBody>
      </p:sp>
      <p:sp>
        <p:nvSpPr>
          <p:cNvPr id="12" name="Text Placeholder 8"/>
          <p:cNvSpPr>
            <a:spLocks noGrp="1"/>
          </p:cNvSpPr>
          <p:nvPr>
            <p:ph type="body" sz="quarter" idx="16"/>
          </p:nvPr>
        </p:nvSpPr>
        <p:spPr>
          <a:xfrm>
            <a:off x="2638425" y="1616868"/>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2638425" y="2271712"/>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2638425" y="3581400"/>
            <a:ext cx="5867400" cy="838200"/>
          </a:xfrm>
        </p:spPr>
        <p:txBody>
          <a:bodyPr>
            <a:normAutofit/>
          </a:bodyPr>
          <a:lstStyle>
            <a:lvl1pPr marL="57150" indent="0">
              <a:buFontTx/>
              <a:buNone/>
              <a:defRPr sz="1600" baseline="0"/>
            </a:lvl1pPr>
          </a:lstStyle>
          <a:p>
            <a:pPr lvl="0"/>
            <a:r>
              <a:rPr lang="en-US" dirty="0" smtClean="0"/>
              <a:t>Click to edit Master text styles</a:t>
            </a:r>
          </a:p>
        </p:txBody>
      </p:sp>
    </p:spTree>
    <p:extLst>
      <p:ext uri="{BB962C8B-B14F-4D97-AF65-F5344CB8AC3E}">
        <p14:creationId xmlns:p14="http://schemas.microsoft.com/office/powerpoint/2010/main" val="9905630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95400" y="1447800"/>
            <a:ext cx="3429000" cy="3810000"/>
          </a:xfrm>
        </p:spPr>
        <p:txBody>
          <a:bodyPr>
            <a:normAutofit/>
          </a:bodyPr>
          <a:lstStyle>
            <a:lvl1pPr>
              <a:defRPr sz="18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endParaRPr lang="en-US" dirty="0"/>
          </a:p>
        </p:txBody>
      </p:sp>
      <p:sp>
        <p:nvSpPr>
          <p:cNvPr id="4" name="Content Placeholder 3"/>
          <p:cNvSpPr>
            <a:spLocks noGrp="1"/>
          </p:cNvSpPr>
          <p:nvPr>
            <p:ph sz="half" idx="2"/>
          </p:nvPr>
        </p:nvSpPr>
        <p:spPr>
          <a:xfrm>
            <a:off x="4724400" y="1447800"/>
            <a:ext cx="3429000" cy="3810000"/>
          </a:xfrm>
        </p:spPr>
        <p:txBody>
          <a:bodyPr>
            <a:normAutofit/>
          </a:bodyPr>
          <a:lstStyle>
            <a:lvl1pPr>
              <a:defRPr sz="1800" baseline="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2" name="Title 11"/>
          <p:cNvSpPr>
            <a:spLocks noGrp="1"/>
          </p:cNvSpPr>
          <p:nvPr>
            <p:ph type="title"/>
          </p:nvPr>
        </p:nvSpPr>
        <p:spPr>
          <a:xfrm>
            <a:off x="533400" y="579437"/>
            <a:ext cx="80772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13" name="Text Placeholder 10"/>
          <p:cNvSpPr>
            <a:spLocks noGrp="1"/>
          </p:cNvSpPr>
          <p:nvPr>
            <p:ph type="body" sz="quarter" idx="13"/>
          </p:nvPr>
        </p:nvSpPr>
        <p:spPr>
          <a:xfrm>
            <a:off x="533400" y="990600"/>
            <a:ext cx="8077200" cy="457200"/>
          </a:xfrm>
        </p:spPr>
        <p:txBody>
          <a:bodyPr>
            <a:normAutofit/>
          </a:bodyPr>
          <a:lstStyle>
            <a:lvl1pPr algn="ctr">
              <a:buFontTx/>
              <a:buNone/>
              <a:defRPr sz="2000"/>
            </a:lvl1pPr>
          </a:lstStyle>
          <a:p>
            <a:pPr lvl="0"/>
            <a:r>
              <a:rPr lang="en-US" dirty="0" smtClean="0"/>
              <a:t>Click to edit Master text styles</a:t>
            </a:r>
          </a:p>
        </p:txBody>
      </p:sp>
    </p:spTree>
    <p:extLst>
      <p:ext uri="{BB962C8B-B14F-4D97-AF65-F5344CB8AC3E}">
        <p14:creationId xmlns:p14="http://schemas.microsoft.com/office/powerpoint/2010/main" val="167250038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762000" y="2057400"/>
            <a:ext cx="55626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0" name="Content Placeholder 3"/>
          <p:cNvSpPr>
            <a:spLocks noGrp="1"/>
          </p:cNvSpPr>
          <p:nvPr>
            <p:ph sz="half" idx="15" hasCustomPrompt="1"/>
          </p:nvPr>
        </p:nvSpPr>
        <p:spPr>
          <a:xfrm>
            <a:off x="800100" y="3505200"/>
            <a:ext cx="54483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2"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9"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870785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429000" y="1905001"/>
            <a:ext cx="2514600" cy="2057399"/>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04800" y="30480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600" y="32004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15"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7597262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219199"/>
            <a:ext cx="3352800" cy="291125"/>
          </a:xfrm>
          <a:noFill/>
        </p:spPr>
        <p:txBody>
          <a:bodyPr tIns="274320" anchor="b">
            <a:noAutofit/>
          </a:bodyPr>
          <a:lstStyle>
            <a:lvl1pPr marL="0" indent="0">
              <a:buNone/>
              <a:defRPr sz="1400" b="0"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43000" y="1495425"/>
            <a:ext cx="3352800" cy="3886200"/>
          </a:xfrm>
        </p:spPr>
        <p:txBody>
          <a:bodyPr>
            <a:normAutofit/>
          </a:bodyPr>
          <a:lstStyle>
            <a:lvl1pPr>
              <a:lnSpc>
                <a:spcPct val="100000"/>
              </a:lnSpc>
              <a:buClr>
                <a:schemeClr val="accent1">
                  <a:lumMod val="20000"/>
                  <a:lumOff val="80000"/>
                </a:schemeClr>
              </a:buClr>
              <a:defRPr sz="16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6" name="Content Placeholder 5"/>
          <p:cNvSpPr>
            <a:spLocks noGrp="1"/>
          </p:cNvSpPr>
          <p:nvPr>
            <p:ph sz="quarter" idx="4"/>
          </p:nvPr>
        </p:nvSpPr>
        <p:spPr>
          <a:xfrm>
            <a:off x="4800600" y="1524000"/>
            <a:ext cx="3429000" cy="3886200"/>
          </a:xfrm>
        </p:spPr>
        <p:txBody>
          <a:bodyPr>
            <a:normAutofit/>
          </a:bodyPr>
          <a:lstStyle>
            <a:lvl1pPr>
              <a:buClr>
                <a:schemeClr val="accent1">
                  <a:lumMod val="20000"/>
                  <a:lumOff val="80000"/>
                </a:schemeClr>
              </a:buClr>
              <a:defRPr sz="16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12" name="Text Placeholder 2"/>
          <p:cNvSpPr>
            <a:spLocks noGrp="1"/>
          </p:cNvSpPr>
          <p:nvPr>
            <p:ph type="body" idx="12"/>
          </p:nvPr>
        </p:nvSpPr>
        <p:spPr>
          <a:xfrm>
            <a:off x="4714875" y="1219200"/>
            <a:ext cx="3362325" cy="291125"/>
          </a:xfrm>
          <a:noFill/>
        </p:spPr>
        <p:txBody>
          <a:bodyPr tIns="274320" anchor="b">
            <a:noAutofit/>
          </a:bodyPr>
          <a:lstStyle>
            <a:lvl1pPr marL="0" indent="0">
              <a:buNone/>
              <a:defRPr sz="1400" b="1"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itle 16"/>
          <p:cNvSpPr>
            <a:spLocks noGrp="1"/>
          </p:cNvSpPr>
          <p:nvPr>
            <p:ph type="title"/>
          </p:nvPr>
        </p:nvSpPr>
        <p:spPr>
          <a:xfrm>
            <a:off x="457200" y="579437"/>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9005019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38225" y="1676400"/>
            <a:ext cx="2667000" cy="3962400"/>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266143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67336"/>
            <a:ext cx="8305800" cy="338139"/>
          </a:xfrm>
        </p:spPr>
        <p:txBody>
          <a:bodyPr anchor="b"/>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672137"/>
            <a:ext cx="8305800" cy="804863"/>
          </a:xfrm>
        </p:spPr>
        <p:txBody>
          <a:bodyPr>
            <a:normAutofit/>
          </a:bodyPr>
          <a:lstStyle>
            <a:lvl1pPr marL="0" indent="0" algn="ctr">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805272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estions contact">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715000" y="1447800"/>
            <a:ext cx="3276600" cy="4373563"/>
          </a:xfrm>
        </p:spPr>
        <p:txBody>
          <a:bodyPr>
            <a:normAutofit/>
          </a:bodyPr>
          <a:lstStyle>
            <a:lvl1pPr marL="0" indent="0">
              <a:lnSpc>
                <a:spcPts val="1600"/>
              </a:lnSpc>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1371600" y="579437"/>
            <a:ext cx="6400800" cy="639763"/>
          </a:xfrm>
        </p:spPr>
        <p:txBody>
          <a:bodyPr/>
          <a:lstStyle>
            <a:lvl1pPr>
              <a:defRPr sz="2800">
                <a:solidFill>
                  <a:schemeClr val="tx2"/>
                </a:solidFill>
              </a:defRPr>
            </a:lvl1p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1371600" y="381000"/>
            <a:ext cx="6041400" cy="457200"/>
          </a:xfrm>
        </p:spPr>
        <p:txBody>
          <a:bodyPr>
            <a:normAutofit/>
          </a:bodyPr>
          <a:lstStyle>
            <a:lvl1pPr>
              <a:buFontTx/>
              <a:buNone/>
              <a:defRPr sz="2000">
                <a:solidFill>
                  <a:schemeClr val="tx2"/>
                </a:solidFill>
              </a:defRPr>
            </a:lvl1pPr>
          </a:lstStyle>
          <a:p>
            <a:pPr lvl="0"/>
            <a:r>
              <a:rPr lang="en-US" dirty="0" smtClean="0"/>
              <a:t>Click to edit Master text styles</a:t>
            </a:r>
          </a:p>
        </p:txBody>
      </p:sp>
    </p:spTree>
    <p:extLst>
      <p:ext uri="{BB962C8B-B14F-4D97-AF65-F5344CB8AC3E}">
        <p14:creationId xmlns:p14="http://schemas.microsoft.com/office/powerpoint/2010/main" val="74318844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17" name="Footer Placeholder 16"/>
          <p:cNvSpPr>
            <a:spLocks noGrp="1"/>
          </p:cNvSpPr>
          <p:nvPr>
            <p:ph type="ftr" sz="quarter" idx="11"/>
          </p:nvPr>
        </p:nvSpPr>
        <p:spPr/>
        <p:txBody>
          <a:bodyPr/>
          <a:lstStyle>
            <a:extLst/>
          </a:lstStyle>
          <a:p>
            <a:endParaRPr lang="en-US">
              <a:solidFill>
                <a:srgbClr val="D6ECFF"/>
              </a:solidFill>
            </a:endParaRPr>
          </a:p>
        </p:txBody>
      </p:sp>
      <p:sp>
        <p:nvSpPr>
          <p:cNvPr id="29" name="Slide Number Placeholder 28"/>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170328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8285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nimated Graphic_displ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2" name="Title"/>
          <p:cNvSpPr>
            <a:spLocks noGrp="1"/>
          </p:cNvSpPr>
          <p:nvPr>
            <p:ph type="ctrTitle"/>
          </p:nvPr>
        </p:nvSpPr>
        <p:spPr>
          <a:xfrm>
            <a:off x="533400" y="914400"/>
            <a:ext cx="8077199" cy="860425"/>
          </a:xfrm>
        </p:spPr>
        <p:txBody>
          <a:bodyPr anchor="b" anchorCtr="0"/>
          <a:lstStyle>
            <a:lvl1pPr algn="ctr">
              <a:defRPr sz="24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105973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3310849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085144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8" name="Footer Placeholder 7"/>
          <p:cNvSpPr>
            <a:spLocks noGrp="1"/>
          </p:cNvSpPr>
          <p:nvPr>
            <p:ph type="ftr" sz="quarter" idx="11"/>
          </p:nvPr>
        </p:nvSpPr>
        <p:spPr/>
        <p:txBody>
          <a:bodyPr/>
          <a:lstStyle>
            <a:extLst/>
          </a:lstStyle>
          <a:p>
            <a:endParaRPr lang="en-US">
              <a:solidFill>
                <a:srgbClr val="D6ECFF"/>
              </a:solidFill>
            </a:endParaRPr>
          </a:p>
        </p:txBody>
      </p:sp>
      <p:sp>
        <p:nvSpPr>
          <p:cNvPr id="9" name="Slide Number Placeholder 8"/>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276931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4" name="Footer Placeholder 3"/>
          <p:cNvSpPr>
            <a:spLocks noGrp="1"/>
          </p:cNvSpPr>
          <p:nvPr>
            <p:ph type="ftr" sz="quarter" idx="11"/>
          </p:nvPr>
        </p:nvSpPr>
        <p:spPr/>
        <p:txBody>
          <a:bodyPr/>
          <a:lstStyle>
            <a:extLst/>
          </a:lstStyle>
          <a:p>
            <a:endParaRPr lang="en-US">
              <a:solidFill>
                <a:srgbClr val="D6ECFF"/>
              </a:solidFill>
            </a:endParaRPr>
          </a:p>
        </p:txBody>
      </p:sp>
      <p:sp>
        <p:nvSpPr>
          <p:cNvPr id="5" name="Slide Number Placeholder 4"/>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655280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3" name="Footer Placeholder 2"/>
          <p:cNvSpPr>
            <a:spLocks noGrp="1"/>
          </p:cNvSpPr>
          <p:nvPr>
            <p:ph type="ftr" sz="quarter" idx="11"/>
          </p:nvPr>
        </p:nvSpPr>
        <p:spPr/>
        <p:txBody>
          <a:bodyPr/>
          <a:lstStyle>
            <a:extLst/>
          </a:lstStyle>
          <a:p>
            <a:endParaRPr lang="en-US">
              <a:solidFill>
                <a:srgbClr val="D6ECFF"/>
              </a:solidFill>
            </a:endParaRPr>
          </a:p>
        </p:txBody>
      </p:sp>
      <p:sp>
        <p:nvSpPr>
          <p:cNvPr id="4" name="Slide Number Placeholder 3"/>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994338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727034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119371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927182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66571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ed Section Header">
    <p:spTree>
      <p:nvGrpSpPr>
        <p:cNvPr id="1" name=""/>
        <p:cNvGrpSpPr/>
        <p:nvPr/>
      </p:nvGrpSpPr>
      <p:grpSpPr>
        <a:xfrm>
          <a:off x="0" y="0"/>
          <a:ext cx="0" cy="0"/>
          <a:chOff x="0" y="0"/>
          <a:chExt cx="0" cy="0"/>
        </a:xfrm>
      </p:grpSpPr>
      <p:sp>
        <p:nvSpPr>
          <p:cNvPr id="16" name="Text Placeholder 2"/>
          <p:cNvSpPr>
            <a:spLocks noGrp="1"/>
          </p:cNvSpPr>
          <p:nvPr>
            <p:ph type="body" idx="10"/>
          </p:nvPr>
        </p:nvSpPr>
        <p:spPr>
          <a:xfrm>
            <a:off x="685800" y="1828800"/>
            <a:ext cx="7772400" cy="685800"/>
          </a:xfrm>
        </p:spPr>
        <p:txBody>
          <a:bodyPr anchor="b"/>
          <a:lstStyle>
            <a:lvl1pPr marL="0" indent="0" algn="ctr">
              <a:buNone/>
              <a:defRPr sz="2000">
                <a:solidFill>
                  <a:schemeClr val="tx1"/>
                </a:solidFill>
                <a:latin typeface="Script MT Bold"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1523893"/>
      </p:ext>
    </p:extLst>
  </p:cSld>
  <p:clrMapOvr>
    <a:masterClrMapping/>
  </p:clrMapOvr>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38425" y="2926556"/>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7" name="Title 6"/>
          <p:cNvSpPr>
            <a:spLocks noGrp="1"/>
          </p:cNvSpPr>
          <p:nvPr>
            <p:ph type="title"/>
          </p:nvPr>
        </p:nvSpPr>
        <p:spPr>
          <a:xfrm>
            <a:off x="457200" y="533400"/>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1447800" y="990600"/>
            <a:ext cx="6248400" cy="457200"/>
          </a:xfrm>
        </p:spPr>
        <p:txBody>
          <a:bodyPr>
            <a:normAutofit/>
          </a:bodyPr>
          <a:lstStyle>
            <a:lvl1pPr algn="ctr">
              <a:buFontTx/>
              <a:buNone/>
              <a:defRPr sz="2000"/>
            </a:lvl1pPr>
          </a:lstStyle>
          <a:p>
            <a:pPr lvl="0"/>
            <a:r>
              <a:rPr lang="en-US" dirty="0" smtClean="0"/>
              <a:t>Click to edit Master text styles</a:t>
            </a:r>
          </a:p>
        </p:txBody>
      </p:sp>
      <p:sp>
        <p:nvSpPr>
          <p:cNvPr id="12" name="Text Placeholder 8"/>
          <p:cNvSpPr>
            <a:spLocks noGrp="1"/>
          </p:cNvSpPr>
          <p:nvPr>
            <p:ph type="body" sz="quarter" idx="16"/>
          </p:nvPr>
        </p:nvSpPr>
        <p:spPr>
          <a:xfrm>
            <a:off x="2638425" y="1616868"/>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2638425" y="2271712"/>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2638425" y="3581400"/>
            <a:ext cx="5867400" cy="838200"/>
          </a:xfrm>
        </p:spPr>
        <p:txBody>
          <a:bodyPr>
            <a:normAutofit/>
          </a:bodyPr>
          <a:lstStyle>
            <a:lvl1pPr marL="57150" indent="0">
              <a:buFontTx/>
              <a:buNone/>
              <a:defRPr sz="1600" baseline="0"/>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e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95400" y="1447800"/>
            <a:ext cx="3429000" cy="3810000"/>
          </a:xfrm>
        </p:spPr>
        <p:txBody>
          <a:bodyPr>
            <a:normAutofit/>
          </a:bodyPr>
          <a:lstStyle>
            <a:lvl1pPr>
              <a:defRPr sz="18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endParaRPr lang="en-US" dirty="0"/>
          </a:p>
        </p:txBody>
      </p:sp>
      <p:sp>
        <p:nvSpPr>
          <p:cNvPr id="4" name="Content Placeholder 3"/>
          <p:cNvSpPr>
            <a:spLocks noGrp="1"/>
          </p:cNvSpPr>
          <p:nvPr>
            <p:ph sz="half" idx="2"/>
          </p:nvPr>
        </p:nvSpPr>
        <p:spPr>
          <a:xfrm>
            <a:off x="4724400" y="1447800"/>
            <a:ext cx="3429000" cy="3810000"/>
          </a:xfrm>
        </p:spPr>
        <p:txBody>
          <a:bodyPr>
            <a:normAutofit/>
          </a:bodyPr>
          <a:lstStyle>
            <a:lvl1pPr>
              <a:defRPr sz="1800" baseline="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2" name="Title 11"/>
          <p:cNvSpPr>
            <a:spLocks noGrp="1"/>
          </p:cNvSpPr>
          <p:nvPr>
            <p:ph type="title"/>
          </p:nvPr>
        </p:nvSpPr>
        <p:spPr>
          <a:xfrm>
            <a:off x="533400" y="579437"/>
            <a:ext cx="80772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13" name="Text Placeholder 10"/>
          <p:cNvSpPr>
            <a:spLocks noGrp="1"/>
          </p:cNvSpPr>
          <p:nvPr>
            <p:ph type="body" sz="quarter" idx="13"/>
          </p:nvPr>
        </p:nvSpPr>
        <p:spPr>
          <a:xfrm>
            <a:off x="533400" y="990600"/>
            <a:ext cx="8077200" cy="457200"/>
          </a:xfrm>
        </p:spPr>
        <p:txBody>
          <a:bodyPr>
            <a:normAutofit/>
          </a:bodyPr>
          <a:lstStyle>
            <a:lvl1pPr algn="ctr">
              <a:buFontTx/>
              <a:buNone/>
              <a:defRPr sz="2000"/>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imated Two Picture">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762000" y="2057400"/>
            <a:ext cx="55626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0" name="Content Placeholder 3"/>
          <p:cNvSpPr>
            <a:spLocks noGrp="1"/>
          </p:cNvSpPr>
          <p:nvPr>
            <p:ph sz="half" idx="15" hasCustomPrompt="1"/>
          </p:nvPr>
        </p:nvSpPr>
        <p:spPr>
          <a:xfrm>
            <a:off x="800100" y="3505200"/>
            <a:ext cx="54483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2"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9"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imated 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429000" y="1905001"/>
            <a:ext cx="2514600" cy="2057399"/>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04800" y="30480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600" y="32004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15"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imated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219199"/>
            <a:ext cx="3352800" cy="291125"/>
          </a:xfrm>
          <a:noFill/>
        </p:spPr>
        <p:txBody>
          <a:bodyPr tIns="274320" anchor="b">
            <a:noAutofit/>
          </a:bodyPr>
          <a:lstStyle>
            <a:lvl1pPr marL="0" indent="0">
              <a:buNone/>
              <a:defRPr sz="1400" b="0"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43000" y="1495425"/>
            <a:ext cx="3352800" cy="3886200"/>
          </a:xfrm>
        </p:spPr>
        <p:txBody>
          <a:bodyPr>
            <a:normAutofit/>
          </a:bodyPr>
          <a:lstStyle>
            <a:lvl1pPr>
              <a:lnSpc>
                <a:spcPct val="100000"/>
              </a:lnSpc>
              <a:buClr>
                <a:schemeClr val="accent1">
                  <a:lumMod val="20000"/>
                  <a:lumOff val="80000"/>
                </a:schemeClr>
              </a:buClr>
              <a:defRPr sz="16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6" name="Content Placeholder 5"/>
          <p:cNvSpPr>
            <a:spLocks noGrp="1"/>
          </p:cNvSpPr>
          <p:nvPr>
            <p:ph sz="quarter" idx="4"/>
          </p:nvPr>
        </p:nvSpPr>
        <p:spPr>
          <a:xfrm>
            <a:off x="4800600" y="1524000"/>
            <a:ext cx="3429000" cy="3886200"/>
          </a:xfrm>
        </p:spPr>
        <p:txBody>
          <a:bodyPr>
            <a:normAutofit/>
          </a:bodyPr>
          <a:lstStyle>
            <a:lvl1pPr>
              <a:buClr>
                <a:schemeClr val="accent1">
                  <a:lumMod val="20000"/>
                  <a:lumOff val="80000"/>
                </a:schemeClr>
              </a:buClr>
              <a:defRPr sz="16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12" name="Text Placeholder 2"/>
          <p:cNvSpPr>
            <a:spLocks noGrp="1"/>
          </p:cNvSpPr>
          <p:nvPr>
            <p:ph type="body" idx="12"/>
          </p:nvPr>
        </p:nvSpPr>
        <p:spPr>
          <a:xfrm>
            <a:off x="4714875" y="1219200"/>
            <a:ext cx="3362325" cy="291125"/>
          </a:xfrm>
          <a:noFill/>
        </p:spPr>
        <p:txBody>
          <a:bodyPr tIns="274320" anchor="b">
            <a:noAutofit/>
          </a:bodyPr>
          <a:lstStyle>
            <a:lvl1pPr marL="0" indent="0">
              <a:buNone/>
              <a:defRPr sz="1400" b="1"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itle 16"/>
          <p:cNvSpPr>
            <a:spLocks noGrp="1"/>
          </p:cNvSpPr>
          <p:nvPr>
            <p:ph type="title"/>
          </p:nvPr>
        </p:nvSpPr>
        <p:spPr>
          <a:xfrm>
            <a:off x="457200" y="579437"/>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media" Target="../media/media1.wmv"/><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black_thumbtack_jumping_sml_final.mov">
            <a:hlinkClick r:id="" action="ppaction://media"/>
          </p:cNvPr>
          <p:cNvPicPr>
            <a:picLocks noChangeAspect="1"/>
          </p:cNvPicPr>
          <p:nvPr userDrawn="1">
            <a:videoFile r:link="rId18"/>
            <p:extLst>
              <p:ext uri="{DAA4B4D4-6D71-4841-9C94-3DE7FCFB9230}">
                <p14:media xmlns:p14="http://schemas.microsoft.com/office/powerpoint/2010/main" r:embed="rId17"/>
              </p:ext>
            </p:extLst>
          </p:nvPr>
        </p:nvPicPr>
        <p:blipFill>
          <a:blip r:embed="rId19">
            <a:lum bright="5000" contrast="4000"/>
          </a:blip>
          <a:stretch>
            <a:fillRect/>
          </a:stretch>
        </p:blipFill>
        <p:spPr>
          <a:xfrm>
            <a:off x="0" y="5464175"/>
            <a:ext cx="9144000" cy="1393825"/>
          </a:xfrm>
          <a:prstGeom prst="rect">
            <a:avLst/>
          </a:prstGeom>
        </p:spPr>
      </p:pic>
      <p:pic>
        <p:nvPicPr>
          <p:cNvPr id="5" name="Picture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6" r:id="rId2"/>
    <p:sldLayoutId id="2147483670" r:id="rId3"/>
    <p:sldLayoutId id="2147483669" r:id="rId4"/>
    <p:sldLayoutId id="2147483660" r:id="rId5"/>
    <p:sldLayoutId id="2147483652" r:id="rId6"/>
    <p:sldLayoutId id="2147483661" r:id="rId7"/>
    <p:sldLayoutId id="2147483662" r:id="rId8"/>
    <p:sldLayoutId id="2147483653" r:id="rId9"/>
    <p:sldLayoutId id="2147483656" r:id="rId10"/>
    <p:sldLayoutId id="2147483657" r:id="rId11"/>
    <p:sldLayoutId id="2147483664" r:id="rId12"/>
    <p:sldLayoutId id="2147483684" r:id="rId13"/>
    <p:sldLayoutId id="2147483685" r:id="rId14"/>
    <p:sldLayoutId id="2147483686"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remove" display="0">
                  <p:stCondLst>
                    <p:cond delay="indefinite"/>
                  </p:stCondLst>
                </p:cTn>
                <p:tgtEl>
                  <p:spTgt spid="12"/>
                </p:tgtEl>
              </p:cMediaNode>
            </p:video>
          </p:childTnLst>
        </p:cTn>
      </p:par>
    </p:tnLst>
  </p:timing>
  <p:hf hdr="0" dt="0"/>
  <p:txStyles>
    <p:title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1"/>
          </a:solidFill>
          <a:latin typeface="Script MT Bold" pitchFamily="66" charset="0"/>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still_tacks"/>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bulletin_boar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40298919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iming>
    <p:tnLst>
      <p:par>
        <p:cTn id="1" dur="indefinite" restart="never" nodeType="tmRoot"/>
      </p:par>
    </p:tnLst>
  </p:timing>
  <p:hf hdr="0" dt="0"/>
  <p:txStyles>
    <p:title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1"/>
          </a:solidFill>
          <a:latin typeface="Script MT Bold" pitchFamily="66" charset="0"/>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619486477"/>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9.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ape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rot="252942">
            <a:off x="1876425" y="955812"/>
            <a:ext cx="5133975" cy="2396988"/>
          </a:xfrm>
          <a:prstGeom prst="rect">
            <a:avLst/>
          </a:prstGeom>
        </p:spPr>
      </p:pic>
      <p:sp>
        <p:nvSpPr>
          <p:cNvPr id="3" name="Subtitle 2"/>
          <p:cNvSpPr>
            <a:spLocks noGrp="1"/>
          </p:cNvSpPr>
          <p:nvPr>
            <p:ph type="subTitle" idx="1"/>
          </p:nvPr>
        </p:nvSpPr>
        <p:spPr/>
        <p:txBody>
          <a:bodyPr/>
          <a:lstStyle/>
          <a:p>
            <a:r>
              <a:rPr lang="fr-FR" dirty="0" smtClean="0"/>
              <a:t>Responsabilités du Secrétaire Exécutif</a:t>
            </a:r>
            <a:endParaRPr lang="fr-FR" dirty="0"/>
          </a:p>
        </p:txBody>
      </p:sp>
      <p:sp>
        <p:nvSpPr>
          <p:cNvPr id="2" name="Title 1"/>
          <p:cNvSpPr>
            <a:spLocks noGrp="1"/>
          </p:cNvSpPr>
          <p:nvPr>
            <p:ph type="ctrTitle"/>
          </p:nvPr>
        </p:nvSpPr>
        <p:spPr/>
        <p:txBody>
          <a:bodyPr/>
          <a:lstStyle/>
          <a:p>
            <a:r>
              <a:rPr lang="en-US" dirty="0" smtClean="0"/>
              <a:t>Guider </a:t>
            </a:r>
            <a:r>
              <a:rPr lang="fr-FR" dirty="0" smtClean="0"/>
              <a:t>Administration</a:t>
            </a:r>
            <a:r>
              <a:rPr lang="en-US" dirty="0" smtClean="0"/>
              <a:t> </a:t>
            </a:r>
            <a:r>
              <a:rPr lang="en-US" dirty="0" err="1" smtClean="0"/>
              <a:t>dans</a:t>
            </a:r>
            <a:r>
              <a:rPr lang="en-US" dirty="0"/>
              <a:t> </a:t>
            </a:r>
            <a:r>
              <a:rPr lang="en-US" dirty="0" smtClean="0"/>
              <a:t>les questions de </a:t>
            </a:r>
            <a:r>
              <a:rPr lang="fr-FR" dirty="0" smtClean="0"/>
              <a:t>Règlements</a:t>
            </a:r>
            <a:endParaRPr lang="fr-FR" dirty="0"/>
          </a:p>
        </p:txBody>
      </p:sp>
      <p:pic>
        <p:nvPicPr>
          <p:cNvPr id="8" name="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3" y="762000"/>
            <a:ext cx="457197" cy="609597"/>
          </a:xfrm>
          <a:prstGeom prst="rect">
            <a:avLst/>
          </a:prstGeom>
        </p:spPr>
      </p:pic>
      <p:sp>
        <p:nvSpPr>
          <p:cNvPr id="5" name="TextBox 4"/>
          <p:cNvSpPr txBox="1"/>
          <p:nvPr/>
        </p:nvSpPr>
        <p:spPr>
          <a:xfrm>
            <a:off x="5029200" y="2971800"/>
            <a:ext cx="3124200" cy="566461"/>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dirty="0" smtClean="0">
                <a:ln>
                  <a:noFill/>
                </a:ln>
                <a:solidFill>
                  <a:schemeClr val="tx1"/>
                </a:solidFill>
                <a:effectLst/>
                <a:uLnTx/>
                <a:uFillTx/>
                <a:latin typeface="Perpetua" pitchFamily="18" charset="0"/>
                <a:ea typeface="+mj-ea"/>
                <a:cs typeface="+mj-cs"/>
              </a:rPr>
              <a:t>Dr. Elie Henry</a:t>
            </a:r>
          </a:p>
          <a:p>
            <a:pPr marL="0" marR="0" indent="0" algn="l" defTabSz="914400" rtl="0" eaLnBrk="1" fontAlgn="auto" latinLnBrk="0" hangingPunct="1">
              <a:lnSpc>
                <a:spcPct val="100000"/>
              </a:lnSpc>
              <a:spcBef>
                <a:spcPct val="0"/>
              </a:spcBef>
              <a:spcAft>
                <a:spcPts val="0"/>
              </a:spcAft>
              <a:buClrTx/>
              <a:buSzTx/>
              <a:buFontTx/>
              <a:buNone/>
              <a:tabLst/>
            </a:pPr>
            <a:r>
              <a:rPr lang="en-US" sz="1600" b="1" dirty="0" smtClean="0">
                <a:latin typeface="Perpetua" pitchFamily="18" charset="0"/>
                <a:ea typeface="+mj-ea"/>
                <a:cs typeface="+mj-cs"/>
              </a:rPr>
              <a:t>Miami, Florida, December 3, 2013</a:t>
            </a:r>
            <a:endParaRPr kumimoji="0" lang="fr-FR" sz="1600" b="1"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nodeType="withEffect">
                                  <p:stCondLst>
                                    <p:cond delay="7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yellow_sticky"/>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9600" y="1371600"/>
            <a:ext cx="6089414" cy="3810000"/>
          </a:xfrm>
          <a:prstGeom prst="rect">
            <a:avLst/>
          </a:prstGeom>
        </p:spPr>
      </p:pic>
      <p:sp>
        <p:nvSpPr>
          <p:cNvPr id="8" name="Content Placeholder 7"/>
          <p:cNvSpPr>
            <a:spLocks noGrp="1"/>
          </p:cNvSpPr>
          <p:nvPr>
            <p:ph sz="half" idx="2"/>
          </p:nvPr>
        </p:nvSpPr>
        <p:spPr>
          <a:xfrm>
            <a:off x="762000" y="2057400"/>
            <a:ext cx="5562600" cy="2209800"/>
          </a:xfrm>
        </p:spPr>
        <p:txBody>
          <a:bodyPr>
            <a:noAutofit/>
          </a:bodyPr>
          <a:lstStyle/>
          <a:p>
            <a:r>
              <a:rPr lang="fr-FR" sz="2400" dirty="0" smtClean="0"/>
              <a:t>Les Conseils d’administration des Fédérations et des Missions ne sont pas des corps qui préparent des règlements. Si un nouveau règlement doit être considéré ou s’il faut changer un règlement existant, la Fédération ou la Mission doit soumettre la question a l’union pour étude et les suites nécessaires.</a:t>
            </a:r>
          </a:p>
          <a:p>
            <a:pPr lvl="2"/>
            <a:r>
              <a:rPr lang="fr-FR" sz="3200" dirty="0" smtClean="0"/>
              <a:t>`</a:t>
            </a:r>
            <a:endParaRPr lang="fr-FR" sz="3200" dirty="0"/>
          </a:p>
        </p:txBody>
      </p:sp>
      <p:sp>
        <p:nvSpPr>
          <p:cNvPr id="30" name="Title 29"/>
          <p:cNvSpPr>
            <a:spLocks noGrp="1"/>
          </p:cNvSpPr>
          <p:nvPr>
            <p:ph type="title"/>
          </p:nvPr>
        </p:nvSpPr>
        <p:spPr/>
        <p:txBody>
          <a:bodyPr/>
          <a:lstStyle/>
          <a:p>
            <a:r>
              <a:rPr lang="fr-FR" dirty="0" smtClean="0"/>
              <a:t>Les Règlements et la Fédération</a:t>
            </a:r>
            <a:endParaRPr lang="fr-FR" dirty="0"/>
          </a:p>
        </p:txBody>
      </p:sp>
      <p:pic>
        <p:nvPicPr>
          <p:cNvPr id="19"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95400"/>
            <a:ext cx="457198" cy="609598"/>
          </a:xfrm>
          <a:prstGeom prst="rect">
            <a:avLst/>
          </a:prstGeom>
        </p:spPr>
      </p:pic>
      <p:pic>
        <p:nvPicPr>
          <p:cNvPr id="20" name="red_tac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295400"/>
            <a:ext cx="457198" cy="609597"/>
          </a:xfrm>
          <a:prstGeom prst="rect">
            <a:avLst/>
          </a:prstGeom>
        </p:spPr>
      </p:pic>
      <p:pic>
        <p:nvPicPr>
          <p:cNvPr id="23" name="Content Placeholder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1797844"/>
            <a:ext cx="2190750" cy="1643062"/>
          </a:xfrm>
          <a:prstGeom prst="rect">
            <a:avLst/>
          </a:prstGeom>
        </p:spPr>
      </p:pic>
    </p:spTree>
    <p:extLst>
      <p:ext uri="{BB962C8B-B14F-4D97-AF65-F5344CB8AC3E}">
        <p14:creationId xmlns:p14="http://schemas.microsoft.com/office/powerpoint/2010/main" val="4118972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타원 36"/>
          <p:cNvSpPr>
            <a:spLocks noGrp="1"/>
          </p:cNvSpPr>
          <p:nvPr>
            <p:ph type="title"/>
          </p:nvPr>
        </p:nvSpPr>
        <p:spPr>
          <a:prstGeom prst="ellipse">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r>
              <a:rPr lang="fr-FR" dirty="0" smtClean="0"/>
              <a:t>Manuel d’église</a:t>
            </a:r>
            <a:endParaRPr lang="fr-FR" dirty="0"/>
          </a:p>
        </p:txBody>
      </p:sp>
      <p:sp>
        <p:nvSpPr>
          <p:cNvPr id="4" name="TextBox 3"/>
          <p:cNvSpPr txBox="1"/>
          <p:nvPr/>
        </p:nvSpPr>
        <p:spPr>
          <a:xfrm>
            <a:off x="914400" y="1447800"/>
            <a:ext cx="5257800" cy="3785652"/>
          </a:xfrm>
          <a:prstGeom prst="rect">
            <a:avLst/>
          </a:prstGeom>
          <a:noFill/>
        </p:spPr>
        <p:txBody>
          <a:bodyPr wrap="square" rtlCol="0">
            <a:spAutoFit/>
          </a:bodyPr>
          <a:lstStyle/>
          <a:p>
            <a:r>
              <a:rPr lang="en-US" sz="2400" b="1" dirty="0" smtClean="0">
                <a:latin typeface="Script MT Bold" panose="03040602040607080904" pitchFamily="66" charset="0"/>
              </a:rPr>
              <a:t>B 60 05 </a:t>
            </a:r>
            <a:r>
              <a:rPr lang="en-US" sz="2400" b="1" dirty="0" err="1" smtClean="0">
                <a:latin typeface="Script MT Bold" panose="03040602040607080904" pitchFamily="66" charset="0"/>
              </a:rPr>
              <a:t>Normes</a:t>
            </a:r>
            <a:r>
              <a:rPr lang="en-US" sz="2400" b="1" dirty="0" smtClean="0">
                <a:latin typeface="Script MT Bold" panose="03040602040607080904" pitchFamily="66" charset="0"/>
              </a:rPr>
              <a:t> and </a:t>
            </a:r>
            <a:r>
              <a:rPr lang="en-US" sz="2400" b="1" dirty="0" err="1" smtClean="0">
                <a:latin typeface="Script MT Bold" panose="03040602040607080904" pitchFamily="66" charset="0"/>
              </a:rPr>
              <a:t>Practiques</a:t>
            </a:r>
            <a:endParaRPr lang="en-US" sz="2400" b="1" dirty="0" smtClean="0">
              <a:latin typeface="Script MT Bold" panose="03040602040607080904" pitchFamily="66" charset="0"/>
            </a:endParaRPr>
          </a:p>
          <a:p>
            <a:r>
              <a:rPr lang="fr-FR" sz="2400" dirty="0">
                <a:latin typeface="Script MT Bold" panose="03040602040607080904" pitchFamily="66" charset="0"/>
              </a:rPr>
              <a:t>Les normes et pratiques de l’église sont </a:t>
            </a:r>
            <a:r>
              <a:rPr lang="fr-FR" sz="2400" dirty="0" smtClean="0">
                <a:latin typeface="Script MT Bold" panose="03040602040607080904" pitchFamily="66" charset="0"/>
              </a:rPr>
              <a:t>basées sur </a:t>
            </a:r>
            <a:r>
              <a:rPr lang="fr-FR" sz="2400" dirty="0">
                <a:latin typeface="Script MT Bold" panose="03040602040607080904" pitchFamily="66" charset="0"/>
              </a:rPr>
              <a:t>les principes énoncés dans le Manuel d’église publié par la Conférence</a:t>
            </a:r>
          </a:p>
          <a:p>
            <a:r>
              <a:rPr lang="fr-FR" sz="2400" dirty="0">
                <a:latin typeface="Script MT Bold" panose="03040602040607080904" pitchFamily="66" charset="0"/>
              </a:rPr>
              <a:t>Générale. Ces principes doivent être suivis dans toutes les questions concernant</a:t>
            </a:r>
          </a:p>
          <a:p>
            <a:r>
              <a:rPr lang="fr-FR" sz="2400" dirty="0">
                <a:latin typeface="Script MT Bold" panose="03040602040607080904" pitchFamily="66" charset="0"/>
              </a:rPr>
              <a:t>l’administration de nos églises locales, à la fois au sein de celles-ci et dans leurs</a:t>
            </a:r>
          </a:p>
          <a:p>
            <a:r>
              <a:rPr lang="fr-FR" sz="2400" dirty="0">
                <a:latin typeface="Script MT Bold" panose="03040602040607080904" pitchFamily="66" charset="0"/>
              </a:rPr>
              <a:t>relations avec l’organisation supérieure, la mission ou la fédération. </a:t>
            </a:r>
            <a:endParaRPr lang="en-US" sz="2400" dirty="0" smtClean="0">
              <a:latin typeface="Script MT Bold" panose="03040602040607080904" pitchFamily="66"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7115" y="1447800"/>
            <a:ext cx="2253434" cy="3352800"/>
          </a:xfrm>
          <a:prstGeom prst="rect">
            <a:avLst/>
          </a:prstGeom>
        </p:spPr>
      </p:pic>
    </p:spTree>
    <p:extLst>
      <p:ext uri="{BB962C8B-B14F-4D97-AF65-F5344CB8AC3E}">
        <p14:creationId xmlns:p14="http://schemas.microsoft.com/office/powerpoint/2010/main" val="943783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타원 36"/>
          <p:cNvSpPr>
            <a:spLocks noGrp="1"/>
          </p:cNvSpPr>
          <p:nvPr>
            <p:ph type="title"/>
          </p:nvPr>
        </p:nvSpPr>
        <p:spPr>
          <a:prstGeom prst="ellipse">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r>
              <a:rPr lang="en-US" dirty="0" smtClean="0"/>
              <a:t>Church Manual</a:t>
            </a:r>
            <a:endParaRPr lang="en-US" dirty="0"/>
          </a:p>
        </p:txBody>
      </p:sp>
      <p:sp>
        <p:nvSpPr>
          <p:cNvPr id="4" name="TextBox 3"/>
          <p:cNvSpPr txBox="1"/>
          <p:nvPr/>
        </p:nvSpPr>
        <p:spPr>
          <a:xfrm>
            <a:off x="3581400" y="1447800"/>
            <a:ext cx="4648200" cy="3416320"/>
          </a:xfrm>
          <a:prstGeom prst="rect">
            <a:avLst/>
          </a:prstGeom>
          <a:noFill/>
        </p:spPr>
        <p:txBody>
          <a:bodyPr wrap="square" rtlCol="0">
            <a:spAutoFit/>
          </a:bodyPr>
          <a:lstStyle/>
          <a:p>
            <a:r>
              <a:rPr lang="en-US" sz="2400" b="1" dirty="0" smtClean="0">
                <a:latin typeface="Script MT Bold" panose="03040602040607080904" pitchFamily="66" charset="0"/>
              </a:rPr>
              <a:t>B 60 05 </a:t>
            </a:r>
            <a:r>
              <a:rPr lang="en-US" sz="2400" b="1" dirty="0" err="1" smtClean="0">
                <a:latin typeface="Script MT Bold" panose="03040602040607080904" pitchFamily="66" charset="0"/>
              </a:rPr>
              <a:t>Normes</a:t>
            </a:r>
            <a:r>
              <a:rPr lang="en-US" sz="2400" b="1" dirty="0" smtClean="0">
                <a:latin typeface="Script MT Bold" panose="03040602040607080904" pitchFamily="66" charset="0"/>
              </a:rPr>
              <a:t> and </a:t>
            </a:r>
            <a:r>
              <a:rPr lang="en-US" sz="2400" b="1" dirty="0" err="1" smtClean="0">
                <a:latin typeface="Script MT Bold" panose="03040602040607080904" pitchFamily="66" charset="0"/>
              </a:rPr>
              <a:t>Practiques</a:t>
            </a:r>
            <a:endParaRPr lang="en-US" sz="2400" b="1" dirty="0" smtClean="0">
              <a:latin typeface="Script MT Bold" panose="03040602040607080904" pitchFamily="66" charset="0"/>
            </a:endParaRPr>
          </a:p>
          <a:p>
            <a:r>
              <a:rPr lang="en-US" sz="2400" dirty="0" smtClean="0">
                <a:latin typeface="Script MT Bold" panose="03040602040607080904" pitchFamily="66" charset="0"/>
              </a:rPr>
              <a:t>… </a:t>
            </a:r>
            <a:r>
              <a:rPr lang="fr-FR" sz="2400" dirty="0">
                <a:latin typeface="Script MT Bold" panose="03040602040607080904" pitchFamily="66" charset="0"/>
              </a:rPr>
              <a:t>Aucun </a:t>
            </a:r>
            <a:r>
              <a:rPr lang="fr-FR" sz="2400" dirty="0" smtClean="0">
                <a:latin typeface="Script MT Bold" panose="03040602040607080904" pitchFamily="66" charset="0"/>
              </a:rPr>
              <a:t>ouvrier ne </a:t>
            </a:r>
            <a:r>
              <a:rPr lang="fr-FR" sz="2400" dirty="0">
                <a:latin typeface="Script MT Bold" panose="03040602040607080904" pitchFamily="66" charset="0"/>
              </a:rPr>
              <a:t>devrait essayer d’établir des normes d’appartenance à l’église, ni de mettre </a:t>
            </a:r>
            <a:r>
              <a:rPr lang="fr-FR" sz="2400" dirty="0" smtClean="0">
                <a:latin typeface="Script MT Bold" panose="03040602040607080904" pitchFamily="66" charset="0"/>
              </a:rPr>
              <a:t>en vigueur</a:t>
            </a:r>
            <a:r>
              <a:rPr lang="fr-FR" sz="2400" dirty="0">
                <a:latin typeface="Script MT Bold" panose="03040602040607080904" pitchFamily="66" charset="0"/>
              </a:rPr>
              <a:t>, ou renforcer des règles ou règlements pour l’église qui n’ont pas été </a:t>
            </a:r>
            <a:r>
              <a:rPr lang="fr-FR" sz="2400" dirty="0" smtClean="0">
                <a:latin typeface="Script MT Bold" panose="03040602040607080904" pitchFamily="66" charset="0"/>
              </a:rPr>
              <a:t>adoptés par </a:t>
            </a:r>
            <a:r>
              <a:rPr lang="fr-FR" sz="2400" dirty="0">
                <a:latin typeface="Script MT Bold" panose="03040602040607080904" pitchFamily="66" charset="0"/>
              </a:rPr>
              <a:t>le corps des croyants, et qui ne figurent pas dans le Manuel d’église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790699"/>
            <a:ext cx="1981200" cy="3009901"/>
          </a:xfrm>
          <a:prstGeom prst="rect">
            <a:avLst/>
          </a:prstGeom>
        </p:spPr>
      </p:pic>
    </p:spTree>
    <p:extLst>
      <p:ext uri="{BB962C8B-B14F-4D97-AF65-F5344CB8AC3E}">
        <p14:creationId xmlns:p14="http://schemas.microsoft.com/office/powerpoint/2010/main" val="2352792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8" name="Title 1"/>
          <p:cNvSpPr txBox="1">
            <a:spLocks/>
          </p:cNvSpPr>
          <p:nvPr/>
        </p:nvSpPr>
        <p:spPr>
          <a:xfrm>
            <a:off x="876300" y="427037"/>
            <a:ext cx="4000498" cy="63976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a:lstStyle>
          <a:p>
            <a:r>
              <a:rPr lang="en-US" dirty="0" smtClean="0">
                <a:solidFill>
                  <a:schemeClr val="accent1"/>
                </a:solidFill>
              </a:rPr>
              <a:t>Qui </a:t>
            </a:r>
            <a:r>
              <a:rPr lang="en-US" dirty="0" err="1" smtClean="0">
                <a:solidFill>
                  <a:schemeClr val="accent1"/>
                </a:solidFill>
              </a:rPr>
              <a:t>est</a:t>
            </a:r>
            <a:r>
              <a:rPr lang="en-US" dirty="0" smtClean="0">
                <a:solidFill>
                  <a:schemeClr val="accent1"/>
                </a:solidFill>
              </a:rPr>
              <a:t> le plus important</a:t>
            </a:r>
            <a:r>
              <a:rPr lang="en-US" dirty="0" smtClean="0"/>
              <a: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399" y="609599"/>
            <a:ext cx="3413761" cy="4267201"/>
          </a:xfrm>
          <a:prstGeom prst="rect">
            <a:avLst/>
          </a:prstGeom>
        </p:spPr>
      </p:pic>
    </p:spTree>
    <p:extLst>
      <p:ext uri="{BB962C8B-B14F-4D97-AF65-F5344CB8AC3E}">
        <p14:creationId xmlns:p14="http://schemas.microsoft.com/office/powerpoint/2010/main" val="7839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06" y="395474"/>
            <a:ext cx="3993714" cy="4831610"/>
          </a:xfrm>
          <a:prstGeom prst="rect">
            <a:avLst/>
          </a:prstGeom>
        </p:spPr>
      </p:pic>
      <p:pic>
        <p:nvPicPr>
          <p:cNvPr id="17"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25" y="327969"/>
            <a:ext cx="3898090" cy="4715924"/>
          </a:xfrm>
          <a:prstGeom prst="rect">
            <a:avLst/>
          </a:prstGeom>
        </p:spPr>
      </p:pic>
      <p:pic>
        <p:nvPicPr>
          <p:cNvPr id="12" name="Content Placeholder 1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95400" y="2066925"/>
            <a:ext cx="3429000" cy="2571750"/>
          </a:xfrm>
        </p:spPr>
      </p:pic>
      <p:sp>
        <p:nvSpPr>
          <p:cNvPr id="4" name="Content Placeholder 3"/>
          <p:cNvSpPr>
            <a:spLocks noGrp="1"/>
          </p:cNvSpPr>
          <p:nvPr>
            <p:ph sz="half" idx="2"/>
          </p:nvPr>
        </p:nvSpPr>
        <p:spPr/>
        <p:txBody>
          <a:bodyPr>
            <a:normAutofit fontScale="92500" lnSpcReduction="10000"/>
          </a:bodyPr>
          <a:lstStyle/>
          <a:p>
            <a:r>
              <a:rPr lang="fr-FR" dirty="0"/>
              <a:t>Il est attendu que les dirigeants et les administrateurs travaillent en</a:t>
            </a:r>
          </a:p>
          <a:p>
            <a:r>
              <a:rPr lang="fr-FR" dirty="0"/>
              <a:t>harmonie avec les Règlements de la Conférence Générale et de la Division Interaméricaine.</a:t>
            </a:r>
          </a:p>
          <a:p>
            <a:r>
              <a:rPr lang="fr-FR" dirty="0"/>
              <a:t>Ceux qui démontrent de l’incapacité ou de la mauvaise volonté en</a:t>
            </a:r>
          </a:p>
          <a:p>
            <a:r>
              <a:rPr lang="fr-FR" dirty="0"/>
              <a:t>administrant leur travail en harmonie avec les règlements ne devraient pas </a:t>
            </a:r>
            <a:r>
              <a:rPr lang="fr-FR" dirty="0" smtClean="0"/>
              <a:t>continuer à </a:t>
            </a:r>
            <a:r>
              <a:rPr lang="fr-FR" dirty="0"/>
              <a:t>être placés dans une position de direction par les comités, les conseils </a:t>
            </a:r>
            <a:r>
              <a:rPr lang="fr-FR" dirty="0" smtClean="0"/>
              <a:t>d’administration </a:t>
            </a:r>
            <a:r>
              <a:rPr lang="fr-FR" dirty="0"/>
              <a:t>ou assemblées générales respectifs.</a:t>
            </a:r>
          </a:p>
          <a:p>
            <a:r>
              <a:rPr lang="en-US" sz="1800" dirty="0" smtClean="0"/>
              <a:t>.</a:t>
            </a:r>
            <a:endParaRPr lang="en-US" sz="1800" dirty="0"/>
          </a:p>
          <a:p>
            <a:endParaRPr lang="en-US" sz="2000" dirty="0"/>
          </a:p>
        </p:txBody>
      </p:sp>
      <p:sp>
        <p:nvSpPr>
          <p:cNvPr id="6" name="Title 5"/>
          <p:cNvSpPr>
            <a:spLocks noGrp="1"/>
          </p:cNvSpPr>
          <p:nvPr>
            <p:ph type="title"/>
          </p:nvPr>
        </p:nvSpPr>
        <p:spPr/>
        <p:txBody>
          <a:bodyPr/>
          <a:lstStyle/>
          <a:p>
            <a:r>
              <a:rPr lang="en-US" dirty="0" smtClean="0"/>
              <a:t>All to adhere to WP</a:t>
            </a:r>
            <a:endParaRPr lang="en-US" dirty="0"/>
          </a:p>
        </p:txBody>
      </p:sp>
      <p:sp>
        <p:nvSpPr>
          <p:cNvPr id="5" name="Text Placeholder 4"/>
          <p:cNvSpPr>
            <a:spLocks noGrp="1"/>
          </p:cNvSpPr>
          <p:nvPr>
            <p:ph type="body" sz="quarter" idx="13"/>
          </p:nvPr>
        </p:nvSpPr>
        <p:spPr>
          <a:xfrm>
            <a:off x="4539862" y="1076323"/>
            <a:ext cx="3886201" cy="381000"/>
          </a:xfrm>
        </p:spPr>
        <p:txBody>
          <a:bodyPr/>
          <a:lstStyle/>
          <a:p>
            <a:r>
              <a:rPr lang="en-US" sz="1600" dirty="0"/>
              <a:t>B 04 10 </a:t>
            </a:r>
            <a:r>
              <a:rPr lang="fr-FR" sz="1600" dirty="0"/>
              <a:t>Adhérence aux règlements requise</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9" name="Rectangle 18"/>
          <p:cNvSpPr/>
          <p:nvPr/>
        </p:nvSpPr>
        <p:spPr>
          <a:xfrm>
            <a:off x="1171575" y="1447800"/>
            <a:ext cx="3476624" cy="400110"/>
          </a:xfrm>
          <a:prstGeom prst="rect">
            <a:avLst/>
          </a:prstGeom>
        </p:spPr>
        <p:txBody>
          <a:bodyPr wrap="square">
            <a:spAutoFit/>
          </a:bodyPr>
          <a:lstStyle/>
          <a:p>
            <a:pPr lvl="0">
              <a:spcBef>
                <a:spcPct val="20000"/>
              </a:spcBef>
              <a:buClr>
                <a:srgbClr val="694F43">
                  <a:lumMod val="20000"/>
                  <a:lumOff val="80000"/>
                </a:srgbClr>
              </a:buClr>
              <a:buSzPct val="70000"/>
            </a:pPr>
            <a:r>
              <a:rPr lang="fr-FR" sz="2000" dirty="0" smtClean="0">
                <a:solidFill>
                  <a:srgbClr val="000000"/>
                </a:solidFill>
                <a:latin typeface="Script MT Bold" pitchFamily="66" charset="0"/>
                <a:cs typeface="Segoe UI" pitchFamily="34" charset="0"/>
              </a:rPr>
              <a:t>Maintenir coopération et unité</a:t>
            </a:r>
            <a:endParaRPr lang="fr-FR" sz="2000" dirty="0">
              <a:solidFill>
                <a:srgbClr val="000000"/>
              </a:solidFill>
              <a:latin typeface="Script MT Bold" pitchFamily="66" charset="0"/>
              <a:cs typeface="Segoe UI"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dirty="0"/>
          </a:p>
        </p:txBody>
      </p:sp>
      <p:sp>
        <p:nvSpPr>
          <p:cNvPr id="2" name="Title 1"/>
          <p:cNvSpPr>
            <a:spLocks noGrp="1"/>
          </p:cNvSpPr>
          <p:nvPr>
            <p:ph type="title"/>
          </p:nvPr>
        </p:nvSpPr>
        <p:spPr/>
        <p:txBody>
          <a:bodyPr/>
          <a:lstStyle/>
          <a:p>
            <a:r>
              <a:rPr lang="fr-FR" sz="4000" dirty="0" smtClean="0"/>
              <a:t>Travailler en harmonie avec les règlements</a:t>
            </a:r>
            <a:endParaRPr lang="fr-FR" dirty="0"/>
          </a:p>
        </p:txBody>
      </p:sp>
      <p:sp>
        <p:nvSpPr>
          <p:cNvPr id="5" name="TextBox 4"/>
          <p:cNvSpPr txBox="1"/>
          <p:nvPr/>
        </p:nvSpPr>
        <p:spPr>
          <a:xfrm>
            <a:off x="685800" y="1828800"/>
            <a:ext cx="8153400" cy="2246769"/>
          </a:xfrm>
          <a:prstGeom prst="rect">
            <a:avLst/>
          </a:prstGeom>
          <a:noFill/>
        </p:spPr>
        <p:txBody>
          <a:bodyPr wrap="square" rtlCol="0">
            <a:spAutoFit/>
          </a:bodyPr>
          <a:lstStyle/>
          <a:p>
            <a:r>
              <a:rPr lang="en-US" sz="2800" b="1" dirty="0" smtClean="0">
                <a:latin typeface="Script MT Bold" panose="03040602040607080904" pitchFamily="66" charset="0"/>
              </a:rPr>
              <a:t>B 04 15 </a:t>
            </a:r>
          </a:p>
          <a:p>
            <a:r>
              <a:rPr lang="en-US" sz="2800" dirty="0" smtClean="0">
                <a:latin typeface="Script MT Bold" panose="03040602040607080904" pitchFamily="66" charset="0"/>
              </a:rPr>
              <a:t>Those who show inability or unwillingness to administer their work in harmony with policy should not be continued in executive leadership by their respective constituencies or governing boards/committees</a:t>
            </a:r>
            <a:endParaRPr lang="en-US" sz="2800" dirty="0">
              <a:latin typeface="Script MT Bold" panose="03040602040607080904" pitchFamily="6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1600"/>
            <a:ext cx="7772400" cy="3505200"/>
          </a:xfrm>
          <a:prstGeom prst="rect">
            <a:avLst/>
          </a:prstGeom>
        </p:spPr>
      </p:pic>
    </p:spTree>
    <p:extLst>
      <p:ext uri="{BB962C8B-B14F-4D97-AF65-F5344CB8AC3E}">
        <p14:creationId xmlns:p14="http://schemas.microsoft.com/office/powerpoint/2010/main" val="3076204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06" y="395474"/>
            <a:ext cx="3993714" cy="4831610"/>
          </a:xfrm>
          <a:prstGeom prst="rect">
            <a:avLst/>
          </a:prstGeom>
        </p:spPr>
      </p:pic>
      <p:pic>
        <p:nvPicPr>
          <p:cNvPr id="17"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25" y="327969"/>
            <a:ext cx="3898090" cy="4715924"/>
          </a:xfrm>
          <a:prstGeom prst="rect">
            <a:avLst/>
          </a:prstGeom>
        </p:spPr>
      </p:pic>
      <p:sp>
        <p:nvSpPr>
          <p:cNvPr id="4" name="Title 3"/>
          <p:cNvSpPr>
            <a:spLocks noGrp="1"/>
          </p:cNvSpPr>
          <p:nvPr>
            <p:ph type="title"/>
          </p:nvPr>
        </p:nvSpPr>
        <p:spPr/>
        <p:txBody>
          <a:bodyPr/>
          <a:lstStyle/>
          <a:p>
            <a:r>
              <a:rPr lang="en-US" dirty="0" smtClean="0"/>
              <a:t>Policies and Local Law</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2" name="Content Placeholder 1"/>
          <p:cNvSpPr>
            <a:spLocks noGrp="1"/>
          </p:cNvSpPr>
          <p:nvPr>
            <p:ph sz="half" idx="1"/>
          </p:nvPr>
        </p:nvSpPr>
        <p:spPr>
          <a:xfrm>
            <a:off x="1295400" y="1447800"/>
            <a:ext cx="6781800" cy="3810000"/>
          </a:xfrm>
        </p:spPr>
        <p:txBody>
          <a:bodyPr>
            <a:normAutofit lnSpcReduction="10000"/>
          </a:bodyPr>
          <a:lstStyle/>
          <a:p>
            <a:r>
              <a:rPr lang="fr-FR" sz="2400" dirty="0"/>
              <a:t>Au </a:t>
            </a:r>
            <a:r>
              <a:rPr lang="fr-FR" sz="2400" dirty="0" smtClean="0"/>
              <a:t>cas où </a:t>
            </a:r>
            <a:r>
              <a:rPr lang="fr-FR" sz="2400" dirty="0"/>
              <a:t>la législation ou des changements dans la législation d’un pays, </a:t>
            </a:r>
            <a:r>
              <a:rPr lang="fr-FR" sz="2400" dirty="0" smtClean="0"/>
              <a:t>sembleraient indiquer </a:t>
            </a:r>
            <a:r>
              <a:rPr lang="fr-FR" sz="2400" dirty="0"/>
              <a:t>que la conformité aux règlements de </a:t>
            </a:r>
            <a:r>
              <a:rPr lang="fr-FR" sz="2400" dirty="0" smtClean="0"/>
              <a:t>l’Organisation est </a:t>
            </a:r>
            <a:r>
              <a:rPr lang="fr-FR" sz="2400" dirty="0"/>
              <a:t>une violation à cette législation, l’organisation s’y conformera </a:t>
            </a:r>
            <a:r>
              <a:rPr lang="fr-FR" sz="2400" dirty="0" smtClean="0"/>
              <a:t>à condition </a:t>
            </a:r>
            <a:r>
              <a:rPr lang="fr-FR" sz="2400" dirty="0"/>
              <a:t>que :</a:t>
            </a:r>
          </a:p>
          <a:p>
            <a:r>
              <a:rPr lang="fr-FR" sz="2400" dirty="0"/>
              <a:t>a. Un conseil ait été </a:t>
            </a:r>
            <a:r>
              <a:rPr lang="fr-FR" sz="2400" dirty="0" smtClean="0"/>
              <a:t>constitué et </a:t>
            </a:r>
            <a:r>
              <a:rPr lang="fr-FR" sz="2400" dirty="0"/>
              <a:t>qu’il soit établi que les règlements de l’Organisation </a:t>
            </a:r>
            <a:r>
              <a:rPr lang="fr-FR" sz="2400" dirty="0" smtClean="0"/>
              <a:t>sont effectivement </a:t>
            </a:r>
            <a:r>
              <a:rPr lang="fr-FR" sz="2400" dirty="0"/>
              <a:t>en violation avec la législation.</a:t>
            </a:r>
          </a:p>
          <a:p>
            <a:r>
              <a:rPr lang="fr-FR" sz="2400" dirty="0"/>
              <a:t>b. La conformité à la législation ne constitue pas une violation </a:t>
            </a:r>
            <a:r>
              <a:rPr lang="fr-FR" sz="2400" dirty="0" smtClean="0"/>
              <a:t>des principes </a:t>
            </a:r>
            <a:r>
              <a:rPr lang="fr-FR" sz="2400" dirty="0"/>
              <a:t>bibliques.</a:t>
            </a:r>
          </a:p>
          <a:p>
            <a:endParaRPr lang="fr-F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Se familiariser avec les Règlements</a:t>
            </a:r>
            <a:endParaRPr lang="fr-FR"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7933" y="1066800"/>
            <a:ext cx="3654933" cy="4038600"/>
          </a:xfrm>
        </p:spPr>
      </p:pic>
    </p:spTree>
    <p:extLst>
      <p:ext uri="{BB962C8B-B14F-4D97-AF65-F5344CB8AC3E}">
        <p14:creationId xmlns:p14="http://schemas.microsoft.com/office/powerpoint/2010/main" val="3643950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타원 34"/>
          <p:cNvSpPr/>
          <p:nvPr/>
        </p:nvSpPr>
        <p:spPr>
          <a:xfrm>
            <a:off x="4343400" y="3357265"/>
            <a:ext cx="457200" cy="457200"/>
          </a:xfrm>
          <a:prstGeom prst="star4">
            <a:avLst/>
          </a:prstGeom>
          <a:gradFill>
            <a:gsLst>
              <a:gs pos="5000">
                <a:schemeClr val="accent3">
                  <a:lumMod val="20000"/>
                  <a:lumOff val="80000"/>
                </a:schemeClr>
              </a:gs>
              <a:gs pos="12000">
                <a:schemeClr val="accent3">
                  <a:lumMod val="40000"/>
                  <a:lumOff val="60000"/>
                </a:schemeClr>
              </a:gs>
              <a:gs pos="50000">
                <a:schemeClr val="accent3"/>
              </a:gs>
              <a:gs pos="85000">
                <a:schemeClr val="accent3">
                  <a:lumMod val="60000"/>
                  <a:lumOff val="40000"/>
                </a:schemeClr>
              </a:gs>
              <a:gs pos="95000">
                <a:schemeClr val="accent3">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3">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5" name="타원 36"/>
          <p:cNvSpPr/>
          <p:nvPr/>
        </p:nvSpPr>
        <p:spPr>
          <a:xfrm>
            <a:off x="4192571" y="4191000"/>
            <a:ext cx="457200" cy="457200"/>
          </a:xfrm>
          <a:prstGeom prst="star4">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7" name="타원 37"/>
          <p:cNvSpPr/>
          <p:nvPr/>
        </p:nvSpPr>
        <p:spPr>
          <a:xfrm>
            <a:off x="914400" y="2286000"/>
            <a:ext cx="2667000" cy="2667000"/>
          </a:xfrm>
          <a:prstGeom prst="ellipse">
            <a:avLst/>
          </a:prstGeom>
          <a:gradFill>
            <a:gsLst>
              <a:gs pos="5000">
                <a:schemeClr val="accent1">
                  <a:lumMod val="20000"/>
                  <a:lumOff val="80000"/>
                </a:schemeClr>
              </a:gs>
              <a:gs pos="15000">
                <a:schemeClr val="accent1">
                  <a:lumMod val="60000"/>
                  <a:lumOff val="40000"/>
                </a:schemeClr>
              </a:gs>
              <a:gs pos="50000">
                <a:schemeClr val="accent1">
                  <a:lumMod val="75000"/>
                </a:schemeClr>
              </a:gs>
              <a:gs pos="78000">
                <a:schemeClr val="accent1"/>
              </a:gs>
              <a:gs pos="95000">
                <a:schemeClr val="accent1">
                  <a:lumMod val="20000"/>
                  <a:lumOff val="80000"/>
                </a:schemeClr>
              </a:gs>
            </a:gsLst>
            <a:lin ang="5400000" scaled="0"/>
          </a:gradFill>
          <a:ln cmpd="db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1">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r>
              <a:rPr lang="fr-FR" altLang="ko-KR" sz="2400" dirty="0" smtClean="0">
                <a:solidFill>
                  <a:prstClr val="black"/>
                </a:solidFill>
                <a:cs typeface="Arial" pitchFamily="34" charset="0"/>
              </a:rPr>
              <a:t>Règlements Internes</a:t>
            </a:r>
            <a:endParaRPr lang="fr-FR" altLang="ko-KR" sz="3000" b="1" dirty="0">
              <a:solidFill>
                <a:prstClr val="black"/>
              </a:solidFill>
              <a:cs typeface="Arial" pitchFamily="34" charset="0"/>
            </a:endParaRPr>
          </a:p>
        </p:txBody>
      </p:sp>
      <p:sp>
        <p:nvSpPr>
          <p:cNvPr id="19" name="타원 78"/>
          <p:cNvSpPr/>
          <p:nvPr/>
        </p:nvSpPr>
        <p:spPr>
          <a:xfrm flipH="1">
            <a:off x="3657600" y="4876800"/>
            <a:ext cx="457200" cy="457200"/>
          </a:xfrm>
          <a:prstGeom prst="star4">
            <a:avLst/>
          </a:prstGeom>
          <a:gradFill>
            <a:gsLst>
              <a:gs pos="5000">
                <a:schemeClr val="accent5">
                  <a:lumMod val="20000"/>
                  <a:lumOff val="80000"/>
                </a:schemeClr>
              </a:gs>
              <a:gs pos="12000">
                <a:schemeClr val="accent5">
                  <a:lumMod val="40000"/>
                  <a:lumOff val="60000"/>
                </a:schemeClr>
              </a:gs>
              <a:gs pos="50000">
                <a:schemeClr val="accent5"/>
              </a:gs>
              <a:gs pos="85000">
                <a:schemeClr val="accent5">
                  <a:lumMod val="60000"/>
                  <a:lumOff val="40000"/>
                </a:schemeClr>
              </a:gs>
              <a:gs pos="95000">
                <a:schemeClr val="accent5">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5">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0" name="타원 91"/>
          <p:cNvSpPr/>
          <p:nvPr/>
        </p:nvSpPr>
        <p:spPr>
          <a:xfrm>
            <a:off x="3581400" y="1905000"/>
            <a:ext cx="457200" cy="457200"/>
          </a:xfrm>
          <a:prstGeom prst="star4">
            <a:avLst/>
          </a:prstGeom>
          <a:gradFill>
            <a:gsLst>
              <a:gs pos="5000">
                <a:schemeClr val="accent4">
                  <a:lumMod val="20000"/>
                  <a:lumOff val="80000"/>
                </a:schemeClr>
              </a:gs>
              <a:gs pos="12000">
                <a:schemeClr val="accent4">
                  <a:lumMod val="40000"/>
                  <a:lumOff val="60000"/>
                </a:schemeClr>
              </a:gs>
              <a:gs pos="50000">
                <a:schemeClr val="accent4"/>
              </a:gs>
              <a:gs pos="85000">
                <a:schemeClr val="accent4">
                  <a:lumMod val="60000"/>
                  <a:lumOff val="40000"/>
                </a:schemeClr>
              </a:gs>
              <a:gs pos="95000">
                <a:schemeClr val="accent4">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4">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1" name="TextBox 20"/>
          <p:cNvSpPr txBox="1"/>
          <p:nvPr/>
        </p:nvSpPr>
        <p:spPr>
          <a:xfrm>
            <a:off x="4238625" y="1824335"/>
            <a:ext cx="4295775" cy="461665"/>
          </a:xfrm>
          <a:prstGeom prst="rect">
            <a:avLst/>
          </a:prstGeom>
          <a:noFill/>
        </p:spPr>
        <p:txBody>
          <a:bodyPr wrap="square" rtlCol="0">
            <a:spAutoFit/>
          </a:bodyPr>
          <a:lstStyle/>
          <a:p>
            <a:r>
              <a:rPr lang="fr-FR" sz="2400" dirty="0" smtClean="0">
                <a:solidFill>
                  <a:prstClr val="white"/>
                </a:solidFill>
              </a:rPr>
              <a:t>Questions administratives</a:t>
            </a:r>
            <a:endParaRPr lang="fr-FR" sz="2400" dirty="0">
              <a:solidFill>
                <a:prstClr val="white"/>
              </a:solidFill>
            </a:endParaRPr>
          </a:p>
        </p:txBody>
      </p:sp>
      <p:sp>
        <p:nvSpPr>
          <p:cNvPr id="23" name="TextBox 22"/>
          <p:cNvSpPr txBox="1"/>
          <p:nvPr/>
        </p:nvSpPr>
        <p:spPr>
          <a:xfrm>
            <a:off x="4267200" y="4953000"/>
            <a:ext cx="3609975" cy="461665"/>
          </a:xfrm>
          <a:prstGeom prst="rect">
            <a:avLst/>
          </a:prstGeom>
          <a:noFill/>
        </p:spPr>
        <p:txBody>
          <a:bodyPr wrap="square" rtlCol="0">
            <a:spAutoFit/>
          </a:bodyPr>
          <a:lstStyle/>
          <a:p>
            <a:r>
              <a:rPr lang="fr-FR" sz="2400" dirty="0" smtClean="0">
                <a:solidFill>
                  <a:prstClr val="white"/>
                </a:solidFill>
              </a:rPr>
              <a:t>Questions sur la retraite</a:t>
            </a:r>
            <a:endParaRPr lang="fr-FR" sz="2400" dirty="0">
              <a:solidFill>
                <a:prstClr val="white"/>
              </a:solidFill>
            </a:endParaRPr>
          </a:p>
        </p:txBody>
      </p:sp>
      <p:sp>
        <p:nvSpPr>
          <p:cNvPr id="24" name="TextBox 23"/>
          <p:cNvSpPr txBox="1"/>
          <p:nvPr/>
        </p:nvSpPr>
        <p:spPr>
          <a:xfrm>
            <a:off x="4772025" y="2514600"/>
            <a:ext cx="4371975" cy="461665"/>
          </a:xfrm>
          <a:prstGeom prst="rect">
            <a:avLst/>
          </a:prstGeom>
          <a:noFill/>
        </p:spPr>
        <p:txBody>
          <a:bodyPr wrap="square" rtlCol="0">
            <a:spAutoFit/>
          </a:bodyPr>
          <a:lstStyle/>
          <a:p>
            <a:r>
              <a:rPr lang="fr-FR" sz="2400" dirty="0" smtClean="0">
                <a:solidFill>
                  <a:prstClr val="white"/>
                </a:solidFill>
              </a:rPr>
              <a:t>Relation employé - employeur</a:t>
            </a:r>
            <a:endParaRPr lang="fr-FR" sz="2400" dirty="0">
              <a:solidFill>
                <a:prstClr val="white"/>
              </a:solidFill>
            </a:endParaRPr>
          </a:p>
        </p:txBody>
      </p:sp>
      <p:sp>
        <p:nvSpPr>
          <p:cNvPr id="25" name="TextBox 24"/>
          <p:cNvSpPr txBox="1"/>
          <p:nvPr/>
        </p:nvSpPr>
        <p:spPr>
          <a:xfrm>
            <a:off x="4953000" y="3352800"/>
            <a:ext cx="3609975" cy="830997"/>
          </a:xfrm>
          <a:prstGeom prst="rect">
            <a:avLst/>
          </a:prstGeom>
          <a:noFill/>
        </p:spPr>
        <p:txBody>
          <a:bodyPr wrap="square" rtlCol="0">
            <a:spAutoFit/>
          </a:bodyPr>
          <a:lstStyle/>
          <a:p>
            <a:r>
              <a:rPr lang="fr-FR" sz="2400" dirty="0" smtClean="0">
                <a:solidFill>
                  <a:prstClr val="white"/>
                </a:solidFill>
              </a:rPr>
              <a:t>Règlements sur les départements</a:t>
            </a:r>
            <a:endParaRPr lang="fr-FR" sz="2400" dirty="0">
              <a:solidFill>
                <a:prstClr val="white"/>
              </a:solidFill>
            </a:endParaRPr>
          </a:p>
        </p:txBody>
      </p:sp>
      <p:sp>
        <p:nvSpPr>
          <p:cNvPr id="26" name="TextBox 25"/>
          <p:cNvSpPr txBox="1"/>
          <p:nvPr/>
        </p:nvSpPr>
        <p:spPr>
          <a:xfrm>
            <a:off x="4848225" y="4191000"/>
            <a:ext cx="3609975" cy="461665"/>
          </a:xfrm>
          <a:prstGeom prst="rect">
            <a:avLst/>
          </a:prstGeom>
          <a:noFill/>
        </p:spPr>
        <p:txBody>
          <a:bodyPr wrap="square" rtlCol="0">
            <a:spAutoFit/>
          </a:bodyPr>
          <a:lstStyle/>
          <a:p>
            <a:r>
              <a:rPr lang="fr-FR" sz="2400" dirty="0" smtClean="0">
                <a:solidFill>
                  <a:prstClr val="white"/>
                </a:solidFill>
              </a:rPr>
              <a:t>Règlements financiers</a:t>
            </a:r>
            <a:endParaRPr lang="fr-FR" sz="2400" dirty="0">
              <a:solidFill>
                <a:prstClr val="white"/>
              </a:solidFill>
            </a:endParaRPr>
          </a:p>
        </p:txBody>
      </p:sp>
      <p:sp>
        <p:nvSpPr>
          <p:cNvPr id="28" name="Title 27"/>
          <p:cNvSpPr>
            <a:spLocks noGrp="1"/>
          </p:cNvSpPr>
          <p:nvPr>
            <p:ph type="title"/>
          </p:nvPr>
        </p:nvSpPr>
        <p:spPr/>
        <p:txBody>
          <a:bodyPr/>
          <a:lstStyle/>
          <a:p>
            <a:r>
              <a:rPr lang="fr-FR" dirty="0" smtClean="0">
                <a:solidFill>
                  <a:schemeClr val="tx1"/>
                </a:solidFill>
              </a:rPr>
              <a:t>Sections des Règlements de la DIA</a:t>
            </a:r>
            <a:endParaRPr lang="fr-FR" dirty="0"/>
          </a:p>
        </p:txBody>
      </p:sp>
      <p:sp>
        <p:nvSpPr>
          <p:cNvPr id="29" name="TextBox 28"/>
          <p:cNvSpPr txBox="1"/>
          <p:nvPr/>
        </p:nvSpPr>
        <p:spPr>
          <a:xfrm>
            <a:off x="990600" y="5877580"/>
            <a:ext cx="7162800" cy="461665"/>
          </a:xfrm>
          <a:prstGeom prst="rect">
            <a:avLst/>
          </a:prstGeom>
          <a:noFill/>
        </p:spPr>
        <p:txBody>
          <a:bodyPr wrap="square" rtlCol="0">
            <a:spAutoFit/>
          </a:bodyPr>
          <a:lstStyle/>
          <a:p>
            <a:pPr algn="ctr"/>
            <a:r>
              <a:rPr lang="en-US" sz="2400" dirty="0" smtClean="0">
                <a:solidFill>
                  <a:srgbClr val="FFFF00"/>
                </a:solidFill>
                <a:effectLst>
                  <a:outerShdw blurRad="38100" dist="38100" dir="2700000" algn="tl">
                    <a:srgbClr val="000000">
                      <a:alpha val="43137"/>
                    </a:srgbClr>
                  </a:outerShdw>
                </a:effectLst>
              </a:rPr>
              <a:t>“  ”</a:t>
            </a:r>
            <a:endParaRPr lang="en-US" sz="2400" dirty="0">
              <a:solidFill>
                <a:srgbClr val="FFFF00"/>
              </a:solidFill>
              <a:effectLst>
                <a:outerShdw blurRad="38100" dist="38100" dir="2700000" algn="tl">
                  <a:srgbClr val="000000">
                    <a:alpha val="43137"/>
                  </a:srgbClr>
                </a:outerShdw>
              </a:effectLst>
            </a:endParaRPr>
          </a:p>
        </p:txBody>
      </p:sp>
      <p:sp>
        <p:nvSpPr>
          <p:cNvPr id="30" name="타원 38"/>
          <p:cNvSpPr/>
          <p:nvPr/>
        </p:nvSpPr>
        <p:spPr>
          <a:xfrm>
            <a:off x="4191000" y="2540030"/>
            <a:ext cx="457200" cy="457200"/>
          </a:xfrm>
          <a:prstGeom prst="star4">
            <a:avLst/>
          </a:prstGeom>
          <a:gradFill>
            <a:gsLst>
              <a:gs pos="5000">
                <a:schemeClr val="accent6">
                  <a:lumMod val="20000"/>
                  <a:lumOff val="80000"/>
                </a:schemeClr>
              </a:gs>
              <a:gs pos="12000">
                <a:schemeClr val="accent6">
                  <a:lumMod val="40000"/>
                  <a:lumOff val="60000"/>
                </a:schemeClr>
              </a:gs>
              <a:gs pos="50000">
                <a:schemeClr val="accent6"/>
              </a:gs>
              <a:gs pos="85000">
                <a:schemeClr val="accent6">
                  <a:lumMod val="60000"/>
                  <a:lumOff val="40000"/>
                </a:schemeClr>
              </a:gs>
              <a:gs pos="95000">
                <a:schemeClr val="accent6">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6">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67618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12064"/>
            <a:ext cx="7772400" cy="1240536"/>
          </a:xfrm>
        </p:spPr>
        <p:txBody>
          <a:bodyPr/>
          <a:lstStyle/>
          <a:p>
            <a:r>
              <a:rPr lang="fr-FR" dirty="0" smtClean="0"/>
              <a:t>Aucun administrateur ne peut se permettre d’ignorer ou de violer les règles sur:</a:t>
            </a:r>
            <a:br>
              <a:rPr lang="fr-FR" dirty="0" smtClean="0"/>
            </a:br>
            <a:endParaRPr lang="fr-FR" dirty="0"/>
          </a:p>
        </p:txBody>
      </p:sp>
      <p:sp>
        <p:nvSpPr>
          <p:cNvPr id="4" name="Content Placeholder 3"/>
          <p:cNvSpPr>
            <a:spLocks noGrp="1"/>
          </p:cNvSpPr>
          <p:nvPr>
            <p:ph idx="1"/>
          </p:nvPr>
        </p:nvSpPr>
        <p:spPr>
          <a:xfrm>
            <a:off x="914400" y="2590800"/>
            <a:ext cx="7772400" cy="3764760"/>
          </a:xfrm>
        </p:spPr>
        <p:txBody>
          <a:bodyPr>
            <a:normAutofit/>
          </a:bodyPr>
          <a:lstStyle/>
          <a:p>
            <a:pPr lvl="0"/>
            <a:r>
              <a:rPr lang="fr-FR" dirty="0" smtClean="0"/>
              <a:t>Le Conflit d’intérêt </a:t>
            </a:r>
          </a:p>
          <a:p>
            <a:pPr lvl="0"/>
            <a:r>
              <a:rPr lang="fr-FR" dirty="0" smtClean="0"/>
              <a:t>Le Harcèlement sexuel</a:t>
            </a:r>
          </a:p>
          <a:p>
            <a:pPr lvl="0"/>
            <a:r>
              <a:rPr lang="fr-FR" dirty="0" smtClean="0"/>
              <a:t>Emploi et révocation</a:t>
            </a:r>
          </a:p>
        </p:txBody>
      </p:sp>
    </p:spTree>
    <p:extLst>
      <p:ext uri="{BB962C8B-B14F-4D97-AF65-F5344CB8AC3E}">
        <p14:creationId xmlns:p14="http://schemas.microsoft.com/office/powerpoint/2010/main" val="1114279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8"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16" y="395474"/>
            <a:ext cx="3993714" cy="4831610"/>
          </a:xfrm>
          <a:prstGeom prst="rect">
            <a:avLst/>
          </a:prstGeom>
        </p:spPr>
      </p:pic>
      <p:sp>
        <p:nvSpPr>
          <p:cNvPr id="7" name="Content Placeholder 6"/>
          <p:cNvSpPr>
            <a:spLocks noGrp="1"/>
          </p:cNvSpPr>
          <p:nvPr>
            <p:ph type="subTitle" idx="1"/>
          </p:nvPr>
        </p:nvSpPr>
        <p:spPr>
          <a:xfrm>
            <a:off x="1600200" y="1828800"/>
            <a:ext cx="7010400" cy="3124200"/>
          </a:xfrm>
        </p:spPr>
        <p:txBody>
          <a:bodyPr>
            <a:normAutofit/>
          </a:bodyPr>
          <a:lstStyle/>
          <a:p>
            <a:r>
              <a:rPr lang="fr-FR" sz="3200" dirty="0" smtClean="0"/>
              <a:t>“un plan d’action” </a:t>
            </a:r>
          </a:p>
          <a:p>
            <a:endParaRPr lang="fr-FR" sz="3200" dirty="0" smtClean="0"/>
          </a:p>
          <a:p>
            <a:r>
              <a:rPr lang="fr-FR" sz="3200" dirty="0" smtClean="0"/>
              <a:t>		“une manière de gérer”</a:t>
            </a:r>
          </a:p>
        </p:txBody>
      </p:sp>
      <p:sp>
        <p:nvSpPr>
          <p:cNvPr id="6" name="Title 5"/>
          <p:cNvSpPr>
            <a:spLocks noGrp="1"/>
          </p:cNvSpPr>
          <p:nvPr>
            <p:ph type="ctrTitle"/>
          </p:nvPr>
        </p:nvSpPr>
        <p:spPr/>
        <p:txBody>
          <a:bodyPr/>
          <a:lstStyle/>
          <a:p>
            <a:r>
              <a:rPr lang="fr-FR" dirty="0" smtClean="0"/>
              <a:t>Règlements - Définition</a:t>
            </a:r>
            <a:endParaRPr lang="fr-FR" dirty="0"/>
          </a:p>
        </p:txBody>
      </p:sp>
      <p:pic>
        <p:nvPicPr>
          <p:cNvPr id="12"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par>
                                <p:cTn id="14" presetID="10" presetClass="entr" presetSubtype="0" fill="hold" nodeType="withEffect">
                                  <p:stCondLst>
                                    <p:cond delay="1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p:tgtEl>
                                          <p:spTgt spid="8"/>
                                        </p:tgtEl>
                                      </p:cBhvr>
                                    </p:animEffect>
                                  </p:childTnLst>
                                </p:cTn>
                              </p:par>
                              <p:par>
                                <p:cTn id="17" presetID="10" presetClass="entr" presetSubtype="0" fill="hold" nodeType="withEffect">
                                  <p:stCondLst>
                                    <p:cond delay="11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12064"/>
            <a:ext cx="7772400" cy="1316736"/>
          </a:xfrm>
        </p:spPr>
        <p:txBody>
          <a:bodyPr/>
          <a:lstStyle/>
          <a:p>
            <a:r>
              <a:rPr lang="en-US" dirty="0" smtClean="0"/>
              <a:t/>
            </a:r>
            <a:br>
              <a:rPr lang="en-US" dirty="0" smtClean="0"/>
            </a:br>
            <a:endParaRPr lang="en-US" dirty="0"/>
          </a:p>
        </p:txBody>
      </p:sp>
      <p:sp>
        <p:nvSpPr>
          <p:cNvPr id="4" name="Content Placeholder 3"/>
          <p:cNvSpPr>
            <a:spLocks noGrp="1"/>
          </p:cNvSpPr>
          <p:nvPr>
            <p:ph idx="1"/>
          </p:nvPr>
        </p:nvSpPr>
        <p:spPr>
          <a:xfrm>
            <a:off x="914400" y="2514600"/>
            <a:ext cx="7772400" cy="3840960"/>
          </a:xfrm>
        </p:spPr>
        <p:txBody>
          <a:bodyPr>
            <a:normAutofit/>
          </a:bodyPr>
          <a:lstStyle/>
          <a:p>
            <a:pPr lvl="0"/>
            <a:r>
              <a:rPr lang="fr-FR" dirty="0" smtClean="0"/>
              <a:t>Rétention et conservation des archives</a:t>
            </a:r>
          </a:p>
          <a:p>
            <a:pPr lvl="0"/>
            <a:r>
              <a:rPr lang="fr-FR" dirty="0" smtClean="0"/>
              <a:t>L’usage de la dime</a:t>
            </a:r>
          </a:p>
          <a:p>
            <a:pPr lvl="0"/>
            <a:r>
              <a:rPr lang="fr-FR" dirty="0" smtClean="0"/>
              <a:t>Les responsabilités financières</a:t>
            </a:r>
          </a:p>
          <a:p>
            <a:pPr lvl="0"/>
            <a:r>
              <a:rPr lang="fr-FR" dirty="0" smtClean="0"/>
              <a:t>Plan de bénéfice des employés</a:t>
            </a:r>
            <a:endParaRPr lang="fr-FR" dirty="0"/>
          </a:p>
        </p:txBody>
      </p:sp>
      <p:sp>
        <p:nvSpPr>
          <p:cNvPr id="5" name="Title 2"/>
          <p:cNvSpPr txBox="1">
            <a:spLocks/>
          </p:cNvSpPr>
          <p:nvPr/>
        </p:nvSpPr>
        <p:spPr>
          <a:xfrm>
            <a:off x="914400" y="512064"/>
            <a:ext cx="7772400" cy="1850136"/>
          </a:xfrm>
          <a:prstGeom prst="rect">
            <a:avLst/>
          </a:prstGeom>
          <a:ln>
            <a:solidFill>
              <a:schemeClr val="accent1"/>
            </a:solidFill>
          </a:ln>
        </p:spPr>
        <p:txBody>
          <a:bodyPr vert="horz" anchor="t">
            <a:noAutofit/>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r>
              <a:rPr lang="fr-FR" dirty="0" smtClean="0"/>
              <a:t>Aucun administrateur ne peut se permettre d’ignorer ou de violer les règles sur:</a:t>
            </a:r>
            <a:endParaRPr lang="fr-FR" dirty="0"/>
          </a:p>
        </p:txBody>
      </p:sp>
    </p:spTree>
    <p:extLst>
      <p:ext uri="{BB962C8B-B14F-4D97-AF65-F5344CB8AC3E}">
        <p14:creationId xmlns:p14="http://schemas.microsoft.com/office/powerpoint/2010/main" val="3711311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rot="641215">
            <a:off x="3864475" y="773394"/>
            <a:ext cx="3880047" cy="2466784"/>
          </a:xfrm>
        </p:spPr>
      </p:pic>
      <p:sp>
        <p:nvSpPr>
          <p:cNvPr id="8" name="Text Placeholder 7"/>
          <p:cNvSpPr>
            <a:spLocks noGrp="1"/>
          </p:cNvSpPr>
          <p:nvPr>
            <p:ph type="body" sz="half" idx="2"/>
          </p:nvPr>
        </p:nvSpPr>
        <p:spPr/>
        <p:txBody>
          <a:bodyPr/>
          <a:lstStyle/>
          <a:p>
            <a:r>
              <a:rPr lang="en-US" dirty="0" smtClean="0"/>
              <a:t>.</a:t>
            </a:r>
          </a:p>
          <a:p>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609600"/>
            <a:ext cx="457198" cy="60959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990600" y="626534"/>
            <a:ext cx="7239000" cy="4021666"/>
          </a:xfrm>
        </p:spPr>
      </p:pic>
      <p:sp>
        <p:nvSpPr>
          <p:cNvPr id="4" name="Text Placeholder 3"/>
          <p:cNvSpPr>
            <a:spLocks noGrp="1"/>
          </p:cNvSpPr>
          <p:nvPr>
            <p:ph type="body" sz="half" idx="2"/>
          </p:nvPr>
        </p:nvSpPr>
        <p:spPr/>
        <p:txBody>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8"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16" y="395474"/>
            <a:ext cx="3993714" cy="4831610"/>
          </a:xfrm>
          <a:prstGeom prst="rect">
            <a:avLst/>
          </a:prstGeom>
        </p:spPr>
      </p:pic>
      <p:sp>
        <p:nvSpPr>
          <p:cNvPr id="7" name="Content Placeholder 6"/>
          <p:cNvSpPr>
            <a:spLocks noGrp="1"/>
          </p:cNvSpPr>
          <p:nvPr>
            <p:ph type="subTitle" idx="1"/>
          </p:nvPr>
        </p:nvSpPr>
        <p:spPr>
          <a:xfrm>
            <a:off x="1600200" y="1447800"/>
            <a:ext cx="7010400" cy="3505200"/>
          </a:xfrm>
        </p:spPr>
        <p:txBody>
          <a:bodyPr>
            <a:normAutofit lnSpcReduction="10000"/>
          </a:bodyPr>
          <a:lstStyle/>
          <a:p>
            <a:r>
              <a:rPr lang="fr-FR" dirty="0" smtClean="0"/>
              <a:t>Les règlements servent comme le fondement pour demander a un administrateur des comptes. Rendre des comptes dans notre société contemporaine obsédée par les litiges est une exigence. </a:t>
            </a:r>
          </a:p>
          <a:p>
            <a:endParaRPr lang="fr-FR" dirty="0" smtClean="0"/>
          </a:p>
          <a:p>
            <a:r>
              <a:rPr lang="fr-FR" dirty="0" smtClean="0"/>
              <a:t>Dans nos efforts d’offrir a nos administrateurs des lignes de conduites, nous devons être prudents pour ne pas leur enlever toute habilite a appliquer du bon sens et de discrétion dans leurs tâches. </a:t>
            </a:r>
          </a:p>
        </p:txBody>
      </p:sp>
      <p:sp>
        <p:nvSpPr>
          <p:cNvPr id="6" name="Title 5"/>
          <p:cNvSpPr>
            <a:spLocks noGrp="1"/>
          </p:cNvSpPr>
          <p:nvPr>
            <p:ph type="ctrTitle"/>
          </p:nvPr>
        </p:nvSpPr>
        <p:spPr/>
        <p:txBody>
          <a:bodyPr/>
          <a:lstStyle/>
          <a:p>
            <a:r>
              <a:rPr lang="fr-FR" dirty="0" smtClean="0"/>
              <a:t>Pourquoi les Règlements?</a:t>
            </a:r>
            <a:endParaRPr lang="fr-FR" dirty="0"/>
          </a:p>
        </p:txBody>
      </p:sp>
      <p:pic>
        <p:nvPicPr>
          <p:cNvPr id="12"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Tree>
    <p:extLst>
      <p:ext uri="{BB962C8B-B14F-4D97-AF65-F5344CB8AC3E}">
        <p14:creationId xmlns:p14="http://schemas.microsoft.com/office/powerpoint/2010/main" val="11157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par>
                                <p:cTn id="14" presetID="10" presetClass="entr" presetSubtype="0" fill="hold" nodeType="withEffect">
                                  <p:stCondLst>
                                    <p:cond delay="1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p:tgtEl>
                                          <p:spTgt spid="8"/>
                                        </p:tgtEl>
                                      </p:cBhvr>
                                    </p:animEffect>
                                  </p:childTnLst>
                                </p:cTn>
                              </p:par>
                              <p:par>
                                <p:cTn id="17" presetID="10" presetClass="entr" presetSubtype="0" fill="hold" nodeType="withEffect">
                                  <p:stCondLst>
                                    <p:cond delay="11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8"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16" y="395474"/>
            <a:ext cx="3993714" cy="4831610"/>
          </a:xfrm>
          <a:prstGeom prst="rect">
            <a:avLst/>
          </a:prstGeom>
        </p:spPr>
      </p:pic>
      <p:sp>
        <p:nvSpPr>
          <p:cNvPr id="7" name="Content Placeholder 6"/>
          <p:cNvSpPr>
            <a:spLocks noGrp="1"/>
          </p:cNvSpPr>
          <p:nvPr>
            <p:ph type="subTitle" idx="1"/>
          </p:nvPr>
        </p:nvSpPr>
        <p:spPr>
          <a:xfrm>
            <a:off x="1600200" y="1219200"/>
            <a:ext cx="6400799" cy="3733800"/>
          </a:xfrm>
        </p:spPr>
        <p:txBody>
          <a:bodyPr>
            <a:normAutofit/>
          </a:bodyPr>
          <a:lstStyle/>
          <a:p>
            <a:endParaRPr lang="fr-FR" dirty="0" smtClean="0"/>
          </a:p>
          <a:p>
            <a:r>
              <a:rPr lang="fr-FR" dirty="0" smtClean="0"/>
              <a:t>Des règlements bien élaborés et écrits donnent aux administrateurs une ligne de conduite nécessaire pour être plus professionnels dans l’</a:t>
            </a:r>
            <a:r>
              <a:rPr lang="fr-FR" dirty="0" err="1" smtClean="0"/>
              <a:t>execution</a:t>
            </a:r>
            <a:r>
              <a:rPr lang="fr-FR" dirty="0" smtClean="0"/>
              <a:t> de leurs responsabilités. </a:t>
            </a:r>
          </a:p>
        </p:txBody>
      </p:sp>
      <p:sp>
        <p:nvSpPr>
          <p:cNvPr id="6" name="Title 5"/>
          <p:cNvSpPr>
            <a:spLocks noGrp="1"/>
          </p:cNvSpPr>
          <p:nvPr>
            <p:ph type="ctrTitle"/>
          </p:nvPr>
        </p:nvSpPr>
        <p:spPr/>
        <p:txBody>
          <a:bodyPr/>
          <a:lstStyle/>
          <a:p>
            <a:r>
              <a:rPr lang="fr-FR" dirty="0" smtClean="0"/>
              <a:t>Pourquoi des Règlements?</a:t>
            </a:r>
            <a:endParaRPr lang="fr-FR" dirty="0"/>
          </a:p>
        </p:txBody>
      </p:sp>
      <p:pic>
        <p:nvPicPr>
          <p:cNvPr id="12"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Tree>
    <p:extLst>
      <p:ext uri="{BB962C8B-B14F-4D97-AF65-F5344CB8AC3E}">
        <p14:creationId xmlns:p14="http://schemas.microsoft.com/office/powerpoint/2010/main" val="11977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par>
                                <p:cTn id="14" presetID="10" presetClass="entr" presetSubtype="0" fill="hold" nodeType="withEffect">
                                  <p:stCondLst>
                                    <p:cond delay="1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p:tgtEl>
                                          <p:spTgt spid="8"/>
                                        </p:tgtEl>
                                      </p:cBhvr>
                                    </p:animEffect>
                                  </p:childTnLst>
                                </p:cTn>
                              </p:par>
                              <p:par>
                                <p:cTn id="17" presetID="10" presetClass="entr" presetSubtype="0" fill="hold" nodeType="withEffect">
                                  <p:stCondLst>
                                    <p:cond delay="11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25" y="327969"/>
            <a:ext cx="3898090" cy="4715924"/>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4" name="TextBox 13"/>
          <p:cNvSpPr txBox="1"/>
          <p:nvPr/>
        </p:nvSpPr>
        <p:spPr>
          <a:xfrm>
            <a:off x="1104899" y="1371600"/>
            <a:ext cx="3640925" cy="3416320"/>
          </a:xfrm>
          <a:prstGeom prst="rect">
            <a:avLst/>
          </a:prstGeom>
          <a:noFill/>
        </p:spPr>
        <p:txBody>
          <a:bodyPr wrap="square" rtlCol="0">
            <a:spAutoFit/>
          </a:bodyPr>
          <a:lstStyle/>
          <a:p>
            <a:pPr marL="285750" indent="-285750">
              <a:buFont typeface="Arial" panose="020B0604020202020204" pitchFamily="34" charset="0"/>
              <a:buChar char="•"/>
            </a:pPr>
            <a:r>
              <a:rPr lang="fr-FR" sz="2400" dirty="0" smtClean="0">
                <a:latin typeface="Script MT Bold" panose="03040602040607080904" pitchFamily="66" charset="0"/>
              </a:rPr>
              <a:t>Protéger l’organisation contre des décisions et procèdes erratiques</a:t>
            </a:r>
            <a:endParaRPr lang="fr-FR" sz="1600" dirty="0" smtClean="0"/>
          </a:p>
          <a:p>
            <a:pPr marL="285750" indent="-285750">
              <a:buFont typeface="Arial" panose="020B0604020202020204" pitchFamily="34" charset="0"/>
              <a:buChar char="•"/>
            </a:pPr>
            <a:r>
              <a:rPr lang="fr-FR" sz="2400" dirty="0" smtClean="0">
                <a:latin typeface="Script MT Bold" panose="03040602040607080904" pitchFamily="66" charset="0"/>
              </a:rPr>
              <a:t>Montrer des décisions que le leadership de l’</a:t>
            </a:r>
            <a:r>
              <a:rPr lang="fr-FR" sz="2400" dirty="0" err="1" smtClean="0">
                <a:latin typeface="Script MT Bold" panose="03040602040607080904" pitchFamily="66" charset="0"/>
              </a:rPr>
              <a:t>Eglise</a:t>
            </a:r>
            <a:r>
              <a:rPr lang="fr-FR" sz="2400" dirty="0" smtClean="0">
                <a:latin typeface="Script MT Bold" panose="03040602040607080904" pitchFamily="66" charset="0"/>
              </a:rPr>
              <a:t> Mondiale a pris pour marquer les procédures de l’organisation et des relations.</a:t>
            </a:r>
            <a:endParaRPr lang="fr-FR" sz="2400" dirty="0">
              <a:latin typeface="Script MT Bold" panose="03040602040607080904" pitchFamily="66" charset="0"/>
            </a:endParaRPr>
          </a:p>
        </p:txBody>
      </p:sp>
      <p:sp>
        <p:nvSpPr>
          <p:cNvPr id="18" name="Title 1"/>
          <p:cNvSpPr txBox="1">
            <a:spLocks/>
          </p:cNvSpPr>
          <p:nvPr/>
        </p:nvSpPr>
        <p:spPr>
          <a:xfrm>
            <a:off x="876300" y="427037"/>
            <a:ext cx="4000498" cy="63976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a:lstStyle>
          <a:p>
            <a:r>
              <a:rPr lang="fr-FR" dirty="0" smtClean="0">
                <a:solidFill>
                  <a:srgbClr val="FF0000"/>
                </a:solidFill>
              </a:rPr>
              <a:t>But des Règlements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399" y="609599"/>
            <a:ext cx="3413761" cy="4267201"/>
          </a:xfrm>
          <a:prstGeom prst="rect">
            <a:avLst/>
          </a:prstGeom>
        </p:spPr>
      </p:pic>
    </p:spTree>
    <p:extLst>
      <p:ext uri="{BB962C8B-B14F-4D97-AF65-F5344CB8AC3E}">
        <p14:creationId xmlns:p14="http://schemas.microsoft.com/office/powerpoint/2010/main" val="340110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8" name="Title 1"/>
          <p:cNvSpPr txBox="1">
            <a:spLocks/>
          </p:cNvSpPr>
          <p:nvPr/>
        </p:nvSpPr>
        <p:spPr>
          <a:xfrm>
            <a:off x="876300" y="427037"/>
            <a:ext cx="4000498" cy="63976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a:lstStyle>
          <a:p>
            <a:r>
              <a:rPr lang="en-US" dirty="0" err="1" smtClean="0">
                <a:solidFill>
                  <a:schemeClr val="accent1"/>
                </a:solidFill>
              </a:rPr>
              <a:t>Quel</a:t>
            </a:r>
            <a:r>
              <a:rPr lang="en-US" dirty="0" smtClean="0">
                <a:solidFill>
                  <a:schemeClr val="accent1"/>
                </a:solidFill>
              </a:rPr>
              <a:t> </a:t>
            </a:r>
            <a:r>
              <a:rPr lang="en-US" dirty="0" err="1" smtClean="0">
                <a:solidFill>
                  <a:schemeClr val="accent1"/>
                </a:solidFill>
              </a:rPr>
              <a:t>est</a:t>
            </a:r>
            <a:r>
              <a:rPr lang="en-US" dirty="0" smtClean="0">
                <a:solidFill>
                  <a:schemeClr val="accent1"/>
                </a:solidFill>
              </a:rPr>
              <a:t> le plus important</a:t>
            </a:r>
            <a:r>
              <a:rPr lang="en-US" dirty="0" smtClean="0"/>
              <a: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399" y="609599"/>
            <a:ext cx="3413761" cy="4267201"/>
          </a:xfrm>
          <a:prstGeom prst="rect">
            <a:avLst/>
          </a:prstGeom>
        </p:spPr>
      </p:pic>
    </p:spTree>
    <p:extLst>
      <p:ext uri="{BB962C8B-B14F-4D97-AF65-F5344CB8AC3E}">
        <p14:creationId xmlns:p14="http://schemas.microsoft.com/office/powerpoint/2010/main" val="4572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hite_stic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4" y="914400"/>
            <a:ext cx="5133975" cy="4876800"/>
          </a:xfrm>
          <a:prstGeom prst="rect">
            <a:avLst/>
          </a:prstGeom>
        </p:spPr>
      </p:pic>
      <p:sp>
        <p:nvSpPr>
          <p:cNvPr id="9" name="Text Placeholder 8"/>
          <p:cNvSpPr>
            <a:spLocks noGrp="1"/>
          </p:cNvSpPr>
          <p:nvPr>
            <p:ph type="body" sz="half" idx="2"/>
          </p:nvPr>
        </p:nvSpPr>
        <p:spPr>
          <a:xfrm>
            <a:off x="1038224" y="1676400"/>
            <a:ext cx="3686175" cy="4495800"/>
          </a:xfrm>
        </p:spPr>
        <p:txBody>
          <a:bodyPr>
            <a:normAutofit/>
          </a:bodyPr>
          <a:lstStyle/>
          <a:p>
            <a:r>
              <a:rPr lang="en-US" sz="1800" b="1" dirty="0"/>
              <a:t>B 04 05 </a:t>
            </a:r>
            <a:r>
              <a:rPr lang="en-US" sz="1800" b="1" dirty="0" err="1" smtClean="0"/>
              <a:t>Voix</a:t>
            </a:r>
            <a:r>
              <a:rPr lang="en-US" sz="1800" b="1" dirty="0" smtClean="0"/>
              <a:t> </a:t>
            </a:r>
            <a:r>
              <a:rPr lang="fr-FR" sz="1800" b="1" dirty="0" smtClean="0"/>
              <a:t>d’</a:t>
            </a:r>
            <a:r>
              <a:rPr lang="fr-FR" sz="1800" b="1" dirty="0" err="1" smtClean="0"/>
              <a:t>autorite</a:t>
            </a:r>
            <a:r>
              <a:rPr lang="en-US" sz="1800" b="1" dirty="0" smtClean="0"/>
              <a:t> de </a:t>
            </a:r>
            <a:r>
              <a:rPr lang="en-US" sz="1800" b="1" dirty="0" err="1" smtClean="0"/>
              <a:t>l’Eglise</a:t>
            </a:r>
            <a:endParaRPr lang="en-US" sz="1800" dirty="0"/>
          </a:p>
          <a:p>
            <a:r>
              <a:rPr lang="fr-FR" sz="1800" dirty="0"/>
              <a:t>Le Règlement interne de la Conférence</a:t>
            </a:r>
          </a:p>
          <a:p>
            <a:r>
              <a:rPr lang="fr-FR" sz="1800" dirty="0"/>
              <a:t>Générale contiennent l’acte constitutif et les statuts de la Conférence Générale</a:t>
            </a:r>
          </a:p>
          <a:p>
            <a:r>
              <a:rPr lang="fr-FR" sz="1800" dirty="0"/>
              <a:t>et les règlements compilés ou révisés adoptés lors des assemblées générales </a:t>
            </a:r>
            <a:r>
              <a:rPr lang="fr-FR" sz="1800" dirty="0" smtClean="0"/>
              <a:t>et des </a:t>
            </a:r>
            <a:r>
              <a:rPr lang="fr-FR" sz="1800" dirty="0"/>
              <a:t>conciles annuels. Il est donc la voix d’autorité de l’Église dans toutes les </a:t>
            </a:r>
            <a:r>
              <a:rPr lang="fr-FR" sz="1800" dirty="0" smtClean="0"/>
              <a:t>affaires relatives </a:t>
            </a:r>
            <a:r>
              <a:rPr lang="fr-FR" sz="1800" dirty="0"/>
              <a:t>à </a:t>
            </a:r>
            <a:r>
              <a:rPr lang="fr-FR" sz="1800" dirty="0" smtClean="0"/>
              <a:t> l’administration </a:t>
            </a:r>
            <a:r>
              <a:rPr lang="fr-FR" sz="1800" dirty="0"/>
              <a:t>de l’</a:t>
            </a:r>
            <a:r>
              <a:rPr lang="fr-FR" sz="1800" dirty="0" err="1"/>
              <a:t>oeuvre</a:t>
            </a:r>
            <a:r>
              <a:rPr lang="fr-FR" sz="1800" dirty="0"/>
              <a:t> effectuée par l’Organisation </a:t>
            </a:r>
            <a:r>
              <a:rPr lang="fr-FR" sz="1800" dirty="0" smtClean="0"/>
              <a:t>adventiste  du </a:t>
            </a:r>
            <a:r>
              <a:rPr lang="fr-FR" sz="1800" dirty="0"/>
              <a:t>septième jour dans tous les territoires du monde</a:t>
            </a:r>
          </a:p>
          <a:p>
            <a:endParaRPr lang="en-US" sz="1800" dirty="0"/>
          </a:p>
        </p:txBody>
      </p:sp>
      <p:sp>
        <p:nvSpPr>
          <p:cNvPr id="6" name="Title 5"/>
          <p:cNvSpPr>
            <a:spLocks noGrp="1"/>
          </p:cNvSpPr>
          <p:nvPr>
            <p:ph type="title"/>
          </p:nvPr>
        </p:nvSpPr>
        <p:spPr/>
        <p:txBody>
          <a:bodyPr/>
          <a:lstStyle/>
          <a:p>
            <a:r>
              <a:rPr lang="en-US" dirty="0" smtClean="0"/>
              <a:t>GC Working Policy</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657" y="1295400"/>
            <a:ext cx="4771143" cy="3323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653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hite_stic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4" y="914400"/>
            <a:ext cx="5133975" cy="4876800"/>
          </a:xfrm>
          <a:prstGeom prst="rect">
            <a:avLst/>
          </a:prstGeom>
        </p:spPr>
      </p:pic>
      <p:sp>
        <p:nvSpPr>
          <p:cNvPr id="9" name="Text Placeholder 8"/>
          <p:cNvSpPr>
            <a:spLocks noGrp="1"/>
          </p:cNvSpPr>
          <p:nvPr>
            <p:ph type="body" sz="half" idx="2"/>
          </p:nvPr>
        </p:nvSpPr>
        <p:spPr>
          <a:xfrm>
            <a:off x="1038224" y="1676400"/>
            <a:ext cx="3686175" cy="4495800"/>
          </a:xfrm>
        </p:spPr>
        <p:txBody>
          <a:bodyPr>
            <a:normAutofit/>
          </a:bodyPr>
          <a:lstStyle/>
          <a:p>
            <a:pPr>
              <a:lnSpc>
                <a:spcPct val="100000"/>
              </a:lnSpc>
            </a:pPr>
            <a:r>
              <a:rPr lang="en-US" sz="2000" b="1" smtClean="0"/>
              <a:t>Divisions are authorized by the General Conference to make policies not already covered in the General Conference Working Policy to govern the work in the division territory. Such policies must not be in conflict with the General Conference Policy.</a:t>
            </a:r>
          </a:p>
          <a:p>
            <a:pPr>
              <a:lnSpc>
                <a:spcPct val="100000"/>
              </a:lnSpc>
            </a:pPr>
            <a:endParaRPr lang="en-US" sz="2400" dirty="0"/>
          </a:p>
        </p:txBody>
      </p:sp>
      <p:sp>
        <p:nvSpPr>
          <p:cNvPr id="6" name="Title 5"/>
          <p:cNvSpPr>
            <a:spLocks noGrp="1"/>
          </p:cNvSpPr>
          <p:nvPr>
            <p:ph type="title"/>
          </p:nvPr>
        </p:nvSpPr>
        <p:spPr/>
        <p:txBody>
          <a:bodyPr/>
          <a:lstStyle/>
          <a:p>
            <a:r>
              <a:rPr lang="en-US" smtClean="0"/>
              <a:t>IAD Working Policy</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00600" y="12192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578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hite_stic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4" y="914400"/>
            <a:ext cx="5133975" cy="4876800"/>
          </a:xfrm>
          <a:prstGeom prst="rect">
            <a:avLst/>
          </a:prstGeom>
        </p:spPr>
      </p:pic>
      <p:sp>
        <p:nvSpPr>
          <p:cNvPr id="9" name="Text Placeholder 8"/>
          <p:cNvSpPr>
            <a:spLocks noGrp="1"/>
          </p:cNvSpPr>
          <p:nvPr>
            <p:ph type="body" sz="half" idx="2"/>
          </p:nvPr>
        </p:nvSpPr>
        <p:spPr>
          <a:xfrm>
            <a:off x="914400" y="1676400"/>
            <a:ext cx="3962400" cy="3886200"/>
          </a:xfrm>
        </p:spPr>
        <p:txBody>
          <a:bodyPr>
            <a:normAutofit/>
          </a:bodyPr>
          <a:lstStyle/>
          <a:p>
            <a:pPr>
              <a:lnSpc>
                <a:spcPct val="100000"/>
              </a:lnSpc>
            </a:pPr>
            <a:r>
              <a:rPr lang="fr-FR" sz="2000" dirty="0" smtClean="0"/>
              <a:t>Les conseils d’administration d’Union peuvent écrire  des règlements internes pour adresser des problèmes particuliers dans le territoire de l’Union  que les règlements de la Conférence Générale ou la Division n’a pas considérés.  Les Unions peuvent concevoir des règlements qui n’entrent pas en conflit avec les règlements de la Conférence Générale ou la Division. </a:t>
            </a:r>
            <a:endParaRPr lang="fr-FR"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6800" y="1676400"/>
            <a:ext cx="3581400" cy="29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fr-FR" dirty="0" smtClean="0"/>
              <a:t>Règlements de l’Union</a:t>
            </a:r>
            <a:endParaRPr lang="fr-FR" dirty="0"/>
          </a:p>
        </p:txBody>
      </p:sp>
    </p:spTree>
    <p:extLst>
      <p:ext uri="{BB962C8B-B14F-4D97-AF65-F5344CB8AC3E}">
        <p14:creationId xmlns:p14="http://schemas.microsoft.com/office/powerpoint/2010/main" val="877313004"/>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Pitch Me Your Idea Animated">
  <a:themeElements>
    <a:clrScheme name="Office_Work">
      <a:dk1>
        <a:srgbClr val="000000"/>
      </a:dk1>
      <a:lt1>
        <a:srgbClr val="FFFFFF"/>
      </a:lt1>
      <a:dk2>
        <a:srgbClr val="435C69"/>
      </a:dk2>
      <a:lt2>
        <a:srgbClr val="DEF3FF"/>
      </a:lt2>
      <a:accent1>
        <a:srgbClr val="694F43"/>
      </a:accent1>
      <a:accent2>
        <a:srgbClr val="435C69"/>
      </a:accent2>
      <a:accent3>
        <a:srgbClr val="695B43"/>
      </a:accent3>
      <a:accent4>
        <a:srgbClr val="000000"/>
      </a:accent4>
      <a:accent5>
        <a:srgbClr val="565656"/>
      </a:accent5>
      <a:accent6>
        <a:srgbClr val="000000"/>
      </a:accent6>
      <a:hlink>
        <a:srgbClr val="262626"/>
      </a:hlink>
      <a:folHlink>
        <a:srgbClr val="7F7F7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Work Static">
  <a:themeElements>
    <a:clrScheme name="Office_Work">
      <a:dk1>
        <a:srgbClr val="000000"/>
      </a:dk1>
      <a:lt1>
        <a:srgbClr val="FFFFFF"/>
      </a:lt1>
      <a:dk2>
        <a:srgbClr val="435C69"/>
      </a:dk2>
      <a:lt2>
        <a:srgbClr val="DEF3FF"/>
      </a:lt2>
      <a:accent1>
        <a:srgbClr val="694F43"/>
      </a:accent1>
      <a:accent2>
        <a:srgbClr val="435C69"/>
      </a:accent2>
      <a:accent3>
        <a:srgbClr val="695B43"/>
      </a:accent3>
      <a:accent4>
        <a:srgbClr val="000000"/>
      </a:accent4>
      <a:accent5>
        <a:srgbClr val="565656"/>
      </a:accent5>
      <a:accent6>
        <a:srgbClr val="000000"/>
      </a:accent6>
      <a:hlink>
        <a:srgbClr val="262626"/>
      </a:hlink>
      <a:folHlink>
        <a:srgbClr val="7F7F7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TP030000553">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21969</TotalTime>
  <Words>817</Words>
  <Application>Microsoft Office PowerPoint</Application>
  <PresentationFormat>On-screen Show (4:3)</PresentationFormat>
  <Paragraphs>78</Paragraphs>
  <Slides>22</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22</vt:i4>
      </vt:variant>
    </vt:vector>
  </HeadingPairs>
  <TitlesOfParts>
    <vt:vector size="37" baseType="lpstr">
      <vt:lpstr>Arial</vt:lpstr>
      <vt:lpstr>Corbel</vt:lpstr>
      <vt:lpstr>Century Gothic</vt:lpstr>
      <vt:lpstr>Segoe UI</vt:lpstr>
      <vt:lpstr>Wingdings 3</vt:lpstr>
      <vt:lpstr>Script MT Bold</vt:lpstr>
      <vt:lpstr>Wingdings 2</vt:lpstr>
      <vt:lpstr>Consolas</vt:lpstr>
      <vt:lpstr>Perpetua</vt:lpstr>
      <vt:lpstr>Wingdings</vt:lpstr>
      <vt:lpstr>Calibri</vt:lpstr>
      <vt:lpstr>맑은 고딕</vt:lpstr>
      <vt:lpstr>Pitch Me Your Idea Animated</vt:lpstr>
      <vt:lpstr>Office Work Static</vt:lpstr>
      <vt:lpstr>TP030000553</vt:lpstr>
      <vt:lpstr>Guider Administration dans les questions de Règlements</vt:lpstr>
      <vt:lpstr>Règlements - Définition</vt:lpstr>
      <vt:lpstr>Pourquoi les Règlements?</vt:lpstr>
      <vt:lpstr>Pourquoi des Règlements?</vt:lpstr>
      <vt:lpstr>PowerPoint Presentation</vt:lpstr>
      <vt:lpstr>PowerPoint Presentation</vt:lpstr>
      <vt:lpstr>GC Working Policy</vt:lpstr>
      <vt:lpstr>IAD Working Policy</vt:lpstr>
      <vt:lpstr>Règlements de l’Union</vt:lpstr>
      <vt:lpstr>Les Règlements et la Fédération</vt:lpstr>
      <vt:lpstr>Manuel d’église</vt:lpstr>
      <vt:lpstr>Church Manual</vt:lpstr>
      <vt:lpstr>PowerPoint Presentation</vt:lpstr>
      <vt:lpstr>All to adhere to WP</vt:lpstr>
      <vt:lpstr>Travailler en harmonie avec les règlements</vt:lpstr>
      <vt:lpstr>Policies and Local Law</vt:lpstr>
      <vt:lpstr>Se familiariser avec les Règlements</vt:lpstr>
      <vt:lpstr>Sections des Règlements de la DIA</vt:lpstr>
      <vt:lpstr>Aucun administrateur ne peut se permettre d’ignorer ou de violer les règles sur: </vt:lpstr>
      <vt:lpstr> </vt:lpstr>
      <vt:lpstr>PowerPoint Presentation</vt:lpstr>
      <vt:lpstr>-</vt:lpstr>
    </vt:vector>
  </TitlesOfParts>
  <Company>eclipsed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henryel@interamerica.org</dc:creator>
  <cp:lastModifiedBy>Elie Henry</cp:lastModifiedBy>
  <cp:revision>462</cp:revision>
  <dcterms:created xsi:type="dcterms:W3CDTF">2009-04-22T21:54:33Z</dcterms:created>
  <dcterms:modified xsi:type="dcterms:W3CDTF">2016-11-30T05:56:13Z</dcterms:modified>
</cp:coreProperties>
</file>