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1" r:id="rId2"/>
    <p:sldMasterId id="2147483687" r:id="rId3"/>
  </p:sldMasterIdLst>
  <p:notesMasterIdLst>
    <p:notesMasterId r:id="rId28"/>
  </p:notesMasterIdLst>
  <p:handoutMasterIdLst>
    <p:handoutMasterId r:id="rId29"/>
  </p:handoutMasterIdLst>
  <p:sldIdLst>
    <p:sldId id="256" r:id="rId4"/>
    <p:sldId id="258" r:id="rId5"/>
    <p:sldId id="291" r:id="rId6"/>
    <p:sldId id="292" r:id="rId7"/>
    <p:sldId id="290" r:id="rId8"/>
    <p:sldId id="320" r:id="rId9"/>
    <p:sldId id="321" r:id="rId10"/>
    <p:sldId id="305" r:id="rId11"/>
    <p:sldId id="295" r:id="rId12"/>
    <p:sldId id="294" r:id="rId13"/>
    <p:sldId id="288" r:id="rId14"/>
    <p:sldId id="296" r:id="rId15"/>
    <p:sldId id="298" r:id="rId16"/>
    <p:sldId id="299" r:id="rId17"/>
    <p:sldId id="293" r:id="rId18"/>
    <p:sldId id="260" r:id="rId19"/>
    <p:sldId id="304" r:id="rId20"/>
    <p:sldId id="262" r:id="rId21"/>
    <p:sldId id="263" r:id="rId22"/>
    <p:sldId id="314" r:id="rId23"/>
    <p:sldId id="316" r:id="rId24"/>
    <p:sldId id="317" r:id="rId25"/>
    <p:sldId id="318" r:id="rId26"/>
    <p:sldId id="279" r:id="rId27"/>
  </p:sldIdLst>
  <p:sldSz cx="9144000" cy="6858000" type="screen4x3"/>
  <p:notesSz cx="6858000" cy="9144000"/>
  <p:embeddedFontLst>
    <p:embeddedFont>
      <p:font typeface="Corbel" panose="020B0503020204020204" pitchFamily="34" charset="0"/>
      <p:regular r:id="rId30"/>
      <p:bold r:id="rId31"/>
      <p:italic r:id="rId32"/>
      <p:boldItalic r:id="rId33"/>
    </p:embeddedFont>
    <p:embeddedFont>
      <p:font typeface="Century Gothic" panose="020B0502020202020204" pitchFamily="34" charset="0"/>
      <p:regular r:id="rId34"/>
      <p:bold r:id="rId35"/>
      <p:italic r:id="rId36"/>
      <p:boldItalic r:id="rId37"/>
    </p:embeddedFont>
    <p:embeddedFont>
      <p:font typeface="Segoe UI" panose="020B0502040204020203" pitchFamily="34" charset="0"/>
      <p:regular r:id="rId38"/>
      <p:bold r:id="rId39"/>
      <p:italic r:id="rId40"/>
      <p:boldItalic r:id="rId41"/>
    </p:embeddedFont>
    <p:embeddedFont>
      <p:font typeface="Wingdings 3" panose="05040102010807070707" pitchFamily="18" charset="2"/>
      <p:regular r:id="rId42"/>
    </p:embeddedFont>
    <p:embeddedFont>
      <p:font typeface="Script MT Bold" panose="03040602040607080904" pitchFamily="66" charset="0"/>
      <p:bold r:id="rId43"/>
    </p:embeddedFont>
    <p:embeddedFont>
      <p:font typeface="Wingdings 2" panose="05020102010507070707" pitchFamily="18" charset="2"/>
      <p:regular r:id="rId44"/>
    </p:embeddedFont>
    <p:embeddedFont>
      <p:font typeface="Consolas" panose="020B0609020204030204" pitchFamily="49" charset="0"/>
      <p:regular r:id="rId45"/>
      <p:bold r:id="rId46"/>
      <p:italic r:id="rId47"/>
      <p:boldItalic r:id="rId48"/>
    </p:embeddedFont>
    <p:embeddedFont>
      <p:font typeface="Perpetua" panose="02020502060401020303" pitchFamily="18" charset="0"/>
      <p:regular r:id="rId49"/>
      <p:bold r:id="rId50"/>
      <p:italic r:id="rId51"/>
      <p:boldItalic r:id="rId52"/>
    </p:embeddedFont>
    <p:embeddedFont>
      <p:font typeface="Calibri" panose="020F0502020204030204" pitchFamily="34" charset="0"/>
      <p:regular r:id="rId53"/>
      <p:bold r:id="rId54"/>
      <p:italic r:id="rId55"/>
      <p:boldItalic r:id="rId56"/>
    </p:embeddedFont>
    <p:embeddedFont>
      <p:font typeface="맑은 고딕" panose="020B0503020000020004" pitchFamily="34" charset="-127"/>
      <p:regular r:id="rId57"/>
      <p:bold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694F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8" autoAdjust="0"/>
    <p:restoredTop sz="86429" autoAdjust="0"/>
  </p:normalViewPr>
  <p:slideViewPr>
    <p:cSldViewPr>
      <p:cViewPr>
        <p:scale>
          <a:sx n="100" d="100"/>
          <a:sy n="100" d="100"/>
        </p:scale>
        <p:origin x="-282" y="894"/>
      </p:cViewPr>
      <p:guideLst>
        <p:guide orient="horz" pos="2160"/>
        <p:guide pos="2880"/>
      </p:guideLst>
    </p:cSldViewPr>
  </p:slideViewPr>
  <p:outlineViewPr>
    <p:cViewPr>
      <p:scale>
        <a:sx n="33" d="100"/>
        <a:sy n="33" d="100"/>
      </p:scale>
      <p:origin x="0" y="702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253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font" Target="fonts/font2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handoutMaster" Target="handoutMasters/handoutMaster1.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font" Target="fonts/font29.fntdata"/><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font" Target="fonts/font27.fntdata"/><Relationship Id="rId8" Type="http://schemas.openxmlformats.org/officeDocument/2006/relationships/slide" Target="slides/slide5.xml"/><Relationship Id="rId51"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font" Target="fonts/font12.fntdata"/><Relationship Id="rId54" Type="http://schemas.openxmlformats.org/officeDocument/2006/relationships/font" Target="fonts/font2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font" Target="fonts/font28.fntdata"/><Relationship Id="rId10" Type="http://schemas.openxmlformats.org/officeDocument/2006/relationships/slide" Target="slides/slide7.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017A0A-2732-4A64-8DDA-0A6C9543F010}"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345AC9F7-164D-497C-8D86-51136E3B62E9}">
      <dgm:prSet phldrT="[Text]"/>
      <dgm:spPr/>
      <dgm:t>
        <a:bodyPr/>
        <a:lstStyle/>
        <a:p>
          <a:r>
            <a:rPr lang="es-ES_tradnl" noProof="0" dirty="0" smtClean="0"/>
            <a:t>Estructura organizacional</a:t>
          </a:r>
          <a:endParaRPr lang="es-ES_tradnl" noProof="0" dirty="0"/>
        </a:p>
      </dgm:t>
    </dgm:pt>
    <dgm:pt modelId="{C4B0B983-ADC1-49C1-9702-598C7B07F1F3}" type="parTrans" cxnId="{211E9FF9-DE57-4332-BC65-DCB29FD7075F}">
      <dgm:prSet/>
      <dgm:spPr/>
      <dgm:t>
        <a:bodyPr/>
        <a:lstStyle/>
        <a:p>
          <a:endParaRPr lang="en-US"/>
        </a:p>
      </dgm:t>
    </dgm:pt>
    <dgm:pt modelId="{A72A54A2-5F98-4C8C-AC10-20EF7D8C50C6}" type="sibTrans" cxnId="{211E9FF9-DE57-4332-BC65-DCB29FD7075F}">
      <dgm:prSet/>
      <dgm:spPr/>
      <dgm:t>
        <a:bodyPr/>
        <a:lstStyle/>
        <a:p>
          <a:endParaRPr lang="en-US"/>
        </a:p>
      </dgm:t>
    </dgm:pt>
    <dgm:pt modelId="{16639A5B-E86E-4418-9A27-AEF70F8570E7}">
      <dgm:prSet phldrT="[Text]"/>
      <dgm:spPr/>
      <dgm:t>
        <a:bodyPr/>
        <a:lstStyle/>
        <a:p>
          <a:r>
            <a:rPr lang="es-ES_tradnl" noProof="0" dirty="0" smtClean="0"/>
            <a:t>Principios operativos</a:t>
          </a:r>
          <a:endParaRPr lang="es-ES_tradnl" noProof="0" dirty="0"/>
        </a:p>
      </dgm:t>
    </dgm:pt>
    <dgm:pt modelId="{A39BFAF6-2A81-4498-85A1-FDD56B038E29}" type="parTrans" cxnId="{564404CC-E8FB-409D-BA12-4DF21700A84E}">
      <dgm:prSet/>
      <dgm:spPr/>
      <dgm:t>
        <a:bodyPr/>
        <a:lstStyle/>
        <a:p>
          <a:endParaRPr lang="en-US"/>
        </a:p>
      </dgm:t>
    </dgm:pt>
    <dgm:pt modelId="{CD5EA126-F99E-48A0-96FB-72685B33B8E3}" type="sibTrans" cxnId="{564404CC-E8FB-409D-BA12-4DF21700A84E}">
      <dgm:prSet/>
      <dgm:spPr/>
      <dgm:t>
        <a:bodyPr/>
        <a:lstStyle/>
        <a:p>
          <a:endParaRPr lang="en-US"/>
        </a:p>
      </dgm:t>
    </dgm:pt>
    <dgm:pt modelId="{0B4C8AB4-4C2E-4D36-B56A-57C4308282B0}">
      <dgm:prSet phldrT="[Text]"/>
      <dgm:spPr/>
      <dgm:t>
        <a:bodyPr/>
        <a:lstStyle/>
        <a:p>
          <a:r>
            <a:rPr lang="es-ES_tradnl" noProof="0" dirty="0" smtClean="0"/>
            <a:t>Procesos y prácticas</a:t>
          </a:r>
          <a:endParaRPr lang="es-ES_tradnl" noProof="0" dirty="0"/>
        </a:p>
      </dgm:t>
    </dgm:pt>
    <dgm:pt modelId="{14CC9DD8-6F99-48F1-8777-57D5BAFE1DE8}" type="parTrans" cxnId="{4326B42A-BA4D-43F5-9D83-1A65A063E588}">
      <dgm:prSet/>
      <dgm:spPr/>
      <dgm:t>
        <a:bodyPr/>
        <a:lstStyle/>
        <a:p>
          <a:endParaRPr lang="en-US"/>
        </a:p>
      </dgm:t>
    </dgm:pt>
    <dgm:pt modelId="{BD83EEAF-CFA4-445E-A2B9-BC1112C0B927}" type="sibTrans" cxnId="{4326B42A-BA4D-43F5-9D83-1A65A063E588}">
      <dgm:prSet/>
      <dgm:spPr/>
      <dgm:t>
        <a:bodyPr/>
        <a:lstStyle/>
        <a:p>
          <a:endParaRPr lang="en-US"/>
        </a:p>
      </dgm:t>
    </dgm:pt>
    <dgm:pt modelId="{DF174E1A-7F5A-4ED1-9161-22C729025590}" type="pres">
      <dgm:prSet presAssocID="{3F017A0A-2732-4A64-8DDA-0A6C9543F010}" presName="linear" presStyleCnt="0">
        <dgm:presLayoutVars>
          <dgm:dir/>
          <dgm:animLvl val="lvl"/>
          <dgm:resizeHandles val="exact"/>
        </dgm:presLayoutVars>
      </dgm:prSet>
      <dgm:spPr/>
      <dgm:t>
        <a:bodyPr/>
        <a:lstStyle/>
        <a:p>
          <a:endParaRPr lang="en-US"/>
        </a:p>
      </dgm:t>
    </dgm:pt>
    <dgm:pt modelId="{E799FC9E-205E-480D-BB2B-2F74AB02228B}" type="pres">
      <dgm:prSet presAssocID="{345AC9F7-164D-497C-8D86-51136E3B62E9}" presName="parentLin" presStyleCnt="0"/>
      <dgm:spPr/>
      <dgm:t>
        <a:bodyPr/>
        <a:lstStyle/>
        <a:p>
          <a:endParaRPr lang="en-US"/>
        </a:p>
      </dgm:t>
    </dgm:pt>
    <dgm:pt modelId="{17236D18-12A8-40FA-8598-CCF4C21C81F5}" type="pres">
      <dgm:prSet presAssocID="{345AC9F7-164D-497C-8D86-51136E3B62E9}" presName="parentLeftMargin" presStyleLbl="node1" presStyleIdx="0" presStyleCnt="3"/>
      <dgm:spPr/>
      <dgm:t>
        <a:bodyPr/>
        <a:lstStyle/>
        <a:p>
          <a:endParaRPr lang="en-US"/>
        </a:p>
      </dgm:t>
    </dgm:pt>
    <dgm:pt modelId="{F84F1CB3-2060-4AE1-B267-C57BE9488E22}" type="pres">
      <dgm:prSet presAssocID="{345AC9F7-164D-497C-8D86-51136E3B62E9}" presName="parentText" presStyleLbl="node1" presStyleIdx="0" presStyleCnt="3" custLinFactNeighborX="-20792" custLinFactNeighborY="1931">
        <dgm:presLayoutVars>
          <dgm:chMax val="0"/>
          <dgm:bulletEnabled val="1"/>
        </dgm:presLayoutVars>
      </dgm:prSet>
      <dgm:spPr/>
      <dgm:t>
        <a:bodyPr/>
        <a:lstStyle/>
        <a:p>
          <a:endParaRPr lang="en-US"/>
        </a:p>
      </dgm:t>
    </dgm:pt>
    <dgm:pt modelId="{0F992927-70BD-43C5-8B98-96D60331C103}" type="pres">
      <dgm:prSet presAssocID="{345AC9F7-164D-497C-8D86-51136E3B62E9}" presName="negativeSpace" presStyleCnt="0"/>
      <dgm:spPr/>
      <dgm:t>
        <a:bodyPr/>
        <a:lstStyle/>
        <a:p>
          <a:endParaRPr lang="en-US"/>
        </a:p>
      </dgm:t>
    </dgm:pt>
    <dgm:pt modelId="{78DB75A6-E931-4EB7-A79C-31F552897CAF}" type="pres">
      <dgm:prSet presAssocID="{345AC9F7-164D-497C-8D86-51136E3B62E9}" presName="childText" presStyleLbl="conFgAcc1" presStyleIdx="0" presStyleCnt="3">
        <dgm:presLayoutVars>
          <dgm:bulletEnabled val="1"/>
        </dgm:presLayoutVars>
      </dgm:prSet>
      <dgm:spPr/>
      <dgm:t>
        <a:bodyPr/>
        <a:lstStyle/>
        <a:p>
          <a:endParaRPr lang="en-US"/>
        </a:p>
      </dgm:t>
    </dgm:pt>
    <dgm:pt modelId="{0A416B2A-1D36-46FA-A553-B8B99AA3B5FF}" type="pres">
      <dgm:prSet presAssocID="{A72A54A2-5F98-4C8C-AC10-20EF7D8C50C6}" presName="spaceBetweenRectangles" presStyleCnt="0"/>
      <dgm:spPr/>
      <dgm:t>
        <a:bodyPr/>
        <a:lstStyle/>
        <a:p>
          <a:endParaRPr lang="en-US"/>
        </a:p>
      </dgm:t>
    </dgm:pt>
    <dgm:pt modelId="{57D0A488-8F76-4EBC-B8E0-A635894F7030}" type="pres">
      <dgm:prSet presAssocID="{16639A5B-E86E-4418-9A27-AEF70F8570E7}" presName="parentLin" presStyleCnt="0"/>
      <dgm:spPr/>
      <dgm:t>
        <a:bodyPr/>
        <a:lstStyle/>
        <a:p>
          <a:endParaRPr lang="en-US"/>
        </a:p>
      </dgm:t>
    </dgm:pt>
    <dgm:pt modelId="{97689871-7A7A-40AC-A3A7-8A56CCFC291C}" type="pres">
      <dgm:prSet presAssocID="{16639A5B-E86E-4418-9A27-AEF70F8570E7}" presName="parentLeftMargin" presStyleLbl="node1" presStyleIdx="0" presStyleCnt="3"/>
      <dgm:spPr/>
      <dgm:t>
        <a:bodyPr/>
        <a:lstStyle/>
        <a:p>
          <a:endParaRPr lang="en-US"/>
        </a:p>
      </dgm:t>
    </dgm:pt>
    <dgm:pt modelId="{AEE60B4D-7B43-4F8E-AB63-C2F93B28C296}" type="pres">
      <dgm:prSet presAssocID="{16639A5B-E86E-4418-9A27-AEF70F8570E7}" presName="parentText" presStyleLbl="node1" presStyleIdx="1" presStyleCnt="3">
        <dgm:presLayoutVars>
          <dgm:chMax val="0"/>
          <dgm:bulletEnabled val="1"/>
        </dgm:presLayoutVars>
      </dgm:prSet>
      <dgm:spPr/>
      <dgm:t>
        <a:bodyPr/>
        <a:lstStyle/>
        <a:p>
          <a:endParaRPr lang="en-US"/>
        </a:p>
      </dgm:t>
    </dgm:pt>
    <dgm:pt modelId="{44232915-4BEA-4AF6-A53A-EAE55935EF84}" type="pres">
      <dgm:prSet presAssocID="{16639A5B-E86E-4418-9A27-AEF70F8570E7}" presName="negativeSpace" presStyleCnt="0"/>
      <dgm:spPr/>
      <dgm:t>
        <a:bodyPr/>
        <a:lstStyle/>
        <a:p>
          <a:endParaRPr lang="en-US"/>
        </a:p>
      </dgm:t>
    </dgm:pt>
    <dgm:pt modelId="{FC870021-0929-4CB2-9152-DFD33A70CE42}" type="pres">
      <dgm:prSet presAssocID="{16639A5B-E86E-4418-9A27-AEF70F8570E7}" presName="childText" presStyleLbl="conFgAcc1" presStyleIdx="1" presStyleCnt="3">
        <dgm:presLayoutVars>
          <dgm:bulletEnabled val="1"/>
        </dgm:presLayoutVars>
      </dgm:prSet>
      <dgm:spPr/>
      <dgm:t>
        <a:bodyPr/>
        <a:lstStyle/>
        <a:p>
          <a:endParaRPr lang="en-US"/>
        </a:p>
      </dgm:t>
    </dgm:pt>
    <dgm:pt modelId="{F24DD861-E7F1-4DEC-930B-B7A3B9BD4205}" type="pres">
      <dgm:prSet presAssocID="{CD5EA126-F99E-48A0-96FB-72685B33B8E3}" presName="spaceBetweenRectangles" presStyleCnt="0"/>
      <dgm:spPr/>
      <dgm:t>
        <a:bodyPr/>
        <a:lstStyle/>
        <a:p>
          <a:endParaRPr lang="en-US"/>
        </a:p>
      </dgm:t>
    </dgm:pt>
    <dgm:pt modelId="{03B629AE-A92F-4F86-A89A-2A230364E783}" type="pres">
      <dgm:prSet presAssocID="{0B4C8AB4-4C2E-4D36-B56A-57C4308282B0}" presName="parentLin" presStyleCnt="0"/>
      <dgm:spPr/>
      <dgm:t>
        <a:bodyPr/>
        <a:lstStyle/>
        <a:p>
          <a:endParaRPr lang="en-US"/>
        </a:p>
      </dgm:t>
    </dgm:pt>
    <dgm:pt modelId="{6CEE18DA-3ACD-47A9-8D3B-192EC78F3A91}" type="pres">
      <dgm:prSet presAssocID="{0B4C8AB4-4C2E-4D36-B56A-57C4308282B0}" presName="parentLeftMargin" presStyleLbl="node1" presStyleIdx="1" presStyleCnt="3"/>
      <dgm:spPr/>
      <dgm:t>
        <a:bodyPr/>
        <a:lstStyle/>
        <a:p>
          <a:endParaRPr lang="en-US"/>
        </a:p>
      </dgm:t>
    </dgm:pt>
    <dgm:pt modelId="{EE90EC00-E88F-4E20-A81B-79F4A42EB581}" type="pres">
      <dgm:prSet presAssocID="{0B4C8AB4-4C2E-4D36-B56A-57C4308282B0}" presName="parentText" presStyleLbl="node1" presStyleIdx="2" presStyleCnt="3">
        <dgm:presLayoutVars>
          <dgm:chMax val="0"/>
          <dgm:bulletEnabled val="1"/>
        </dgm:presLayoutVars>
      </dgm:prSet>
      <dgm:spPr/>
      <dgm:t>
        <a:bodyPr/>
        <a:lstStyle/>
        <a:p>
          <a:endParaRPr lang="en-US"/>
        </a:p>
      </dgm:t>
    </dgm:pt>
    <dgm:pt modelId="{0EC62EEA-02E7-4D17-985A-AE34C13B414E}" type="pres">
      <dgm:prSet presAssocID="{0B4C8AB4-4C2E-4D36-B56A-57C4308282B0}" presName="negativeSpace" presStyleCnt="0"/>
      <dgm:spPr/>
      <dgm:t>
        <a:bodyPr/>
        <a:lstStyle/>
        <a:p>
          <a:endParaRPr lang="en-US"/>
        </a:p>
      </dgm:t>
    </dgm:pt>
    <dgm:pt modelId="{D6690D16-44CE-4540-A6A6-F26772169080}" type="pres">
      <dgm:prSet presAssocID="{0B4C8AB4-4C2E-4D36-B56A-57C4308282B0}" presName="childText" presStyleLbl="conFgAcc1" presStyleIdx="2" presStyleCnt="3">
        <dgm:presLayoutVars>
          <dgm:bulletEnabled val="1"/>
        </dgm:presLayoutVars>
      </dgm:prSet>
      <dgm:spPr/>
      <dgm:t>
        <a:bodyPr/>
        <a:lstStyle/>
        <a:p>
          <a:endParaRPr lang="en-US"/>
        </a:p>
      </dgm:t>
    </dgm:pt>
  </dgm:ptLst>
  <dgm:cxnLst>
    <dgm:cxn modelId="{BD479469-2C70-4F4F-AE21-525871E108F0}" type="presOf" srcId="{345AC9F7-164D-497C-8D86-51136E3B62E9}" destId="{F84F1CB3-2060-4AE1-B267-C57BE9488E22}" srcOrd="1" destOrd="0" presId="urn:microsoft.com/office/officeart/2005/8/layout/list1"/>
    <dgm:cxn modelId="{0BE5EE25-78A8-44F9-B9BA-E6688B5C3633}" type="presOf" srcId="{345AC9F7-164D-497C-8D86-51136E3B62E9}" destId="{17236D18-12A8-40FA-8598-CCF4C21C81F5}" srcOrd="0" destOrd="0" presId="urn:microsoft.com/office/officeart/2005/8/layout/list1"/>
    <dgm:cxn modelId="{211E9FF9-DE57-4332-BC65-DCB29FD7075F}" srcId="{3F017A0A-2732-4A64-8DDA-0A6C9543F010}" destId="{345AC9F7-164D-497C-8D86-51136E3B62E9}" srcOrd="0" destOrd="0" parTransId="{C4B0B983-ADC1-49C1-9702-598C7B07F1F3}" sibTransId="{A72A54A2-5F98-4C8C-AC10-20EF7D8C50C6}"/>
    <dgm:cxn modelId="{5D787B63-E9CB-426C-8C4E-4B1906FFBA0B}" type="presOf" srcId="{0B4C8AB4-4C2E-4D36-B56A-57C4308282B0}" destId="{EE90EC00-E88F-4E20-A81B-79F4A42EB581}" srcOrd="1" destOrd="0" presId="urn:microsoft.com/office/officeart/2005/8/layout/list1"/>
    <dgm:cxn modelId="{F5D49D4D-E9C6-420A-9F2E-2471BE448819}" type="presOf" srcId="{0B4C8AB4-4C2E-4D36-B56A-57C4308282B0}" destId="{6CEE18DA-3ACD-47A9-8D3B-192EC78F3A91}" srcOrd="0" destOrd="0" presId="urn:microsoft.com/office/officeart/2005/8/layout/list1"/>
    <dgm:cxn modelId="{3520C84E-FCFB-45BE-B0D9-F480CEB4D23E}" type="presOf" srcId="{16639A5B-E86E-4418-9A27-AEF70F8570E7}" destId="{AEE60B4D-7B43-4F8E-AB63-C2F93B28C296}" srcOrd="1" destOrd="0" presId="urn:microsoft.com/office/officeart/2005/8/layout/list1"/>
    <dgm:cxn modelId="{4326B42A-BA4D-43F5-9D83-1A65A063E588}" srcId="{3F017A0A-2732-4A64-8DDA-0A6C9543F010}" destId="{0B4C8AB4-4C2E-4D36-B56A-57C4308282B0}" srcOrd="2" destOrd="0" parTransId="{14CC9DD8-6F99-48F1-8777-57D5BAFE1DE8}" sibTransId="{BD83EEAF-CFA4-445E-A2B9-BC1112C0B927}"/>
    <dgm:cxn modelId="{D4266C77-468E-4604-91CD-F84EC3578D4E}" type="presOf" srcId="{16639A5B-E86E-4418-9A27-AEF70F8570E7}" destId="{97689871-7A7A-40AC-A3A7-8A56CCFC291C}" srcOrd="0" destOrd="0" presId="urn:microsoft.com/office/officeart/2005/8/layout/list1"/>
    <dgm:cxn modelId="{564404CC-E8FB-409D-BA12-4DF21700A84E}" srcId="{3F017A0A-2732-4A64-8DDA-0A6C9543F010}" destId="{16639A5B-E86E-4418-9A27-AEF70F8570E7}" srcOrd="1" destOrd="0" parTransId="{A39BFAF6-2A81-4498-85A1-FDD56B038E29}" sibTransId="{CD5EA126-F99E-48A0-96FB-72685B33B8E3}"/>
    <dgm:cxn modelId="{00E2490C-A492-4408-B286-57FC0597DA1F}" type="presOf" srcId="{3F017A0A-2732-4A64-8DDA-0A6C9543F010}" destId="{DF174E1A-7F5A-4ED1-9161-22C729025590}" srcOrd="0" destOrd="0" presId="urn:microsoft.com/office/officeart/2005/8/layout/list1"/>
    <dgm:cxn modelId="{8726B2E6-6D74-40EC-AEBA-36C05E62990A}" type="presParOf" srcId="{DF174E1A-7F5A-4ED1-9161-22C729025590}" destId="{E799FC9E-205E-480D-BB2B-2F74AB02228B}" srcOrd="0" destOrd="0" presId="urn:microsoft.com/office/officeart/2005/8/layout/list1"/>
    <dgm:cxn modelId="{FC7C06ED-1EF7-4172-81DA-6C088A59761B}" type="presParOf" srcId="{E799FC9E-205E-480D-BB2B-2F74AB02228B}" destId="{17236D18-12A8-40FA-8598-CCF4C21C81F5}" srcOrd="0" destOrd="0" presId="urn:microsoft.com/office/officeart/2005/8/layout/list1"/>
    <dgm:cxn modelId="{FF9A5641-0361-48A5-8F38-5BB4427CFDDA}" type="presParOf" srcId="{E799FC9E-205E-480D-BB2B-2F74AB02228B}" destId="{F84F1CB3-2060-4AE1-B267-C57BE9488E22}" srcOrd="1" destOrd="0" presId="urn:microsoft.com/office/officeart/2005/8/layout/list1"/>
    <dgm:cxn modelId="{A488918B-1EF2-4E39-8404-DAF822FB75E3}" type="presParOf" srcId="{DF174E1A-7F5A-4ED1-9161-22C729025590}" destId="{0F992927-70BD-43C5-8B98-96D60331C103}" srcOrd="1" destOrd="0" presId="urn:microsoft.com/office/officeart/2005/8/layout/list1"/>
    <dgm:cxn modelId="{2531DFD0-EE10-4AB7-8A68-4940DC9D2A0D}" type="presParOf" srcId="{DF174E1A-7F5A-4ED1-9161-22C729025590}" destId="{78DB75A6-E931-4EB7-A79C-31F552897CAF}" srcOrd="2" destOrd="0" presId="urn:microsoft.com/office/officeart/2005/8/layout/list1"/>
    <dgm:cxn modelId="{5D57FAEA-73A4-4B7D-A25F-EDA3F99B4E07}" type="presParOf" srcId="{DF174E1A-7F5A-4ED1-9161-22C729025590}" destId="{0A416B2A-1D36-46FA-A553-B8B99AA3B5FF}" srcOrd="3" destOrd="0" presId="urn:microsoft.com/office/officeart/2005/8/layout/list1"/>
    <dgm:cxn modelId="{4E46AA6F-0810-405E-8FD5-E7878D7FB624}" type="presParOf" srcId="{DF174E1A-7F5A-4ED1-9161-22C729025590}" destId="{57D0A488-8F76-4EBC-B8E0-A635894F7030}" srcOrd="4" destOrd="0" presId="urn:microsoft.com/office/officeart/2005/8/layout/list1"/>
    <dgm:cxn modelId="{E9E74B14-F07A-46B3-8E4A-C44089EFA158}" type="presParOf" srcId="{57D0A488-8F76-4EBC-B8E0-A635894F7030}" destId="{97689871-7A7A-40AC-A3A7-8A56CCFC291C}" srcOrd="0" destOrd="0" presId="urn:microsoft.com/office/officeart/2005/8/layout/list1"/>
    <dgm:cxn modelId="{F4E4130E-A43E-4A7B-8F27-6BE25677981B}" type="presParOf" srcId="{57D0A488-8F76-4EBC-B8E0-A635894F7030}" destId="{AEE60B4D-7B43-4F8E-AB63-C2F93B28C296}" srcOrd="1" destOrd="0" presId="urn:microsoft.com/office/officeart/2005/8/layout/list1"/>
    <dgm:cxn modelId="{41DA3FBC-6CEB-48EF-B79C-E61012217E90}" type="presParOf" srcId="{DF174E1A-7F5A-4ED1-9161-22C729025590}" destId="{44232915-4BEA-4AF6-A53A-EAE55935EF84}" srcOrd="5" destOrd="0" presId="urn:microsoft.com/office/officeart/2005/8/layout/list1"/>
    <dgm:cxn modelId="{3AFFD8FB-6DF4-4C89-A1B7-B7C0004B367B}" type="presParOf" srcId="{DF174E1A-7F5A-4ED1-9161-22C729025590}" destId="{FC870021-0929-4CB2-9152-DFD33A70CE42}" srcOrd="6" destOrd="0" presId="urn:microsoft.com/office/officeart/2005/8/layout/list1"/>
    <dgm:cxn modelId="{B64E36FB-D3C9-46F4-9D71-FD56F05BFBEF}" type="presParOf" srcId="{DF174E1A-7F5A-4ED1-9161-22C729025590}" destId="{F24DD861-E7F1-4DEC-930B-B7A3B9BD4205}" srcOrd="7" destOrd="0" presId="urn:microsoft.com/office/officeart/2005/8/layout/list1"/>
    <dgm:cxn modelId="{068A3265-11D9-4C75-95CC-6D6D7149F639}" type="presParOf" srcId="{DF174E1A-7F5A-4ED1-9161-22C729025590}" destId="{03B629AE-A92F-4F86-A89A-2A230364E783}" srcOrd="8" destOrd="0" presId="urn:microsoft.com/office/officeart/2005/8/layout/list1"/>
    <dgm:cxn modelId="{7D512AF6-AF18-4574-A2B2-CB14B26E9615}" type="presParOf" srcId="{03B629AE-A92F-4F86-A89A-2A230364E783}" destId="{6CEE18DA-3ACD-47A9-8D3B-192EC78F3A91}" srcOrd="0" destOrd="0" presId="urn:microsoft.com/office/officeart/2005/8/layout/list1"/>
    <dgm:cxn modelId="{A41B4686-8556-40D8-9ABA-ECAE4FAE6B31}" type="presParOf" srcId="{03B629AE-A92F-4F86-A89A-2A230364E783}" destId="{EE90EC00-E88F-4E20-A81B-79F4A42EB581}" srcOrd="1" destOrd="0" presId="urn:microsoft.com/office/officeart/2005/8/layout/list1"/>
    <dgm:cxn modelId="{12A1DA1F-26B1-4288-A682-82027431F6D7}" type="presParOf" srcId="{DF174E1A-7F5A-4ED1-9161-22C729025590}" destId="{0EC62EEA-02E7-4D17-985A-AE34C13B414E}" srcOrd="9" destOrd="0" presId="urn:microsoft.com/office/officeart/2005/8/layout/list1"/>
    <dgm:cxn modelId="{3074C414-5955-42A6-B74D-E16DB55B0010}" type="presParOf" srcId="{DF174E1A-7F5A-4ED1-9161-22C729025590}" destId="{D6690D16-44CE-4540-A6A6-F26772169080}"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DB75A6-E931-4EB7-A79C-31F552897CAF}">
      <dsp:nvSpPr>
        <dsp:cNvPr id="0" name=""/>
        <dsp:cNvSpPr/>
      </dsp:nvSpPr>
      <dsp:spPr>
        <a:xfrm>
          <a:off x="0" y="527519"/>
          <a:ext cx="7696200" cy="7812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4F1CB3-2060-4AE1-B267-C57BE9488E22}">
      <dsp:nvSpPr>
        <dsp:cNvPr id="0" name=""/>
        <dsp:cNvSpPr/>
      </dsp:nvSpPr>
      <dsp:spPr>
        <a:xfrm>
          <a:off x="304800" y="87630"/>
          <a:ext cx="5387340" cy="9151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629" tIns="0" rIns="203629" bIns="0" numCol="1" spcCol="1270" anchor="ctr" anchorCtr="0">
          <a:noAutofit/>
        </a:bodyPr>
        <a:lstStyle/>
        <a:p>
          <a:pPr lvl="0" algn="l" defTabSz="1377950">
            <a:lnSpc>
              <a:spcPct val="90000"/>
            </a:lnSpc>
            <a:spcBef>
              <a:spcPct val="0"/>
            </a:spcBef>
            <a:spcAft>
              <a:spcPct val="35000"/>
            </a:spcAft>
          </a:pPr>
          <a:r>
            <a:rPr lang="es-ES_tradnl" sz="3100" kern="1200" noProof="0" dirty="0" smtClean="0"/>
            <a:t>Estructura organizacional</a:t>
          </a:r>
          <a:endParaRPr lang="es-ES_tradnl" sz="3100" kern="1200" noProof="0" dirty="0"/>
        </a:p>
      </dsp:txBody>
      <dsp:txXfrm>
        <a:off x="349472" y="132302"/>
        <a:ext cx="5297996" cy="825776"/>
      </dsp:txXfrm>
    </dsp:sp>
    <dsp:sp modelId="{FC870021-0929-4CB2-9152-DFD33A70CE42}">
      <dsp:nvSpPr>
        <dsp:cNvPr id="0" name=""/>
        <dsp:cNvSpPr/>
      </dsp:nvSpPr>
      <dsp:spPr>
        <a:xfrm>
          <a:off x="0" y="1933680"/>
          <a:ext cx="7696200" cy="781200"/>
        </a:xfrm>
        <a:prstGeom prst="rect">
          <a:avLst/>
        </a:prstGeom>
        <a:solidFill>
          <a:schemeClr val="lt1">
            <a:alpha val="90000"/>
            <a:hueOff val="0"/>
            <a:satOff val="0"/>
            <a:lumOff val="0"/>
            <a:alphaOff val="0"/>
          </a:schemeClr>
        </a:solidFill>
        <a:ln w="19050" cap="flat" cmpd="sng" algn="ctr">
          <a:solidFill>
            <a:schemeClr val="accent2">
              <a:hueOff val="-4878898"/>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E60B4D-7B43-4F8E-AB63-C2F93B28C296}">
      <dsp:nvSpPr>
        <dsp:cNvPr id="0" name=""/>
        <dsp:cNvSpPr/>
      </dsp:nvSpPr>
      <dsp:spPr>
        <a:xfrm>
          <a:off x="384810" y="1476119"/>
          <a:ext cx="5387340" cy="915120"/>
        </a:xfrm>
        <a:prstGeom prst="roundRect">
          <a:avLst/>
        </a:prstGeom>
        <a:solidFill>
          <a:schemeClr val="accent2">
            <a:hueOff val="-4878898"/>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629" tIns="0" rIns="203629" bIns="0" numCol="1" spcCol="1270" anchor="ctr" anchorCtr="0">
          <a:noAutofit/>
        </a:bodyPr>
        <a:lstStyle/>
        <a:p>
          <a:pPr lvl="0" algn="l" defTabSz="1377950">
            <a:lnSpc>
              <a:spcPct val="90000"/>
            </a:lnSpc>
            <a:spcBef>
              <a:spcPct val="0"/>
            </a:spcBef>
            <a:spcAft>
              <a:spcPct val="35000"/>
            </a:spcAft>
          </a:pPr>
          <a:r>
            <a:rPr lang="es-ES_tradnl" sz="3100" kern="1200" noProof="0" dirty="0" smtClean="0"/>
            <a:t>Principios operativos</a:t>
          </a:r>
          <a:endParaRPr lang="es-ES_tradnl" sz="3100" kern="1200" noProof="0" dirty="0"/>
        </a:p>
      </dsp:txBody>
      <dsp:txXfrm>
        <a:off x="429482" y="1520791"/>
        <a:ext cx="5297996" cy="825776"/>
      </dsp:txXfrm>
    </dsp:sp>
    <dsp:sp modelId="{D6690D16-44CE-4540-A6A6-F26772169080}">
      <dsp:nvSpPr>
        <dsp:cNvPr id="0" name=""/>
        <dsp:cNvSpPr/>
      </dsp:nvSpPr>
      <dsp:spPr>
        <a:xfrm>
          <a:off x="0" y="3339840"/>
          <a:ext cx="7696200" cy="781200"/>
        </a:xfrm>
        <a:prstGeom prst="rect">
          <a:avLst/>
        </a:prstGeom>
        <a:solidFill>
          <a:schemeClr val="lt1">
            <a:alpha val="90000"/>
            <a:hueOff val="0"/>
            <a:satOff val="0"/>
            <a:lumOff val="0"/>
            <a:alphaOff val="0"/>
          </a:schemeClr>
        </a:solidFill>
        <a:ln w="19050" cap="flat" cmpd="sng" algn="ctr">
          <a:solidFill>
            <a:schemeClr val="accent2">
              <a:hueOff val="-9757797"/>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90EC00-E88F-4E20-A81B-79F4A42EB581}">
      <dsp:nvSpPr>
        <dsp:cNvPr id="0" name=""/>
        <dsp:cNvSpPr/>
      </dsp:nvSpPr>
      <dsp:spPr>
        <a:xfrm>
          <a:off x="384810" y="2882280"/>
          <a:ext cx="5387340" cy="915120"/>
        </a:xfrm>
        <a:prstGeom prst="roundRect">
          <a:avLst/>
        </a:prstGeom>
        <a:solidFill>
          <a:schemeClr val="accent2">
            <a:hueOff val="-9757797"/>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629" tIns="0" rIns="203629" bIns="0" numCol="1" spcCol="1270" anchor="ctr" anchorCtr="0">
          <a:noAutofit/>
        </a:bodyPr>
        <a:lstStyle/>
        <a:p>
          <a:pPr lvl="0" algn="l" defTabSz="1377950">
            <a:lnSpc>
              <a:spcPct val="90000"/>
            </a:lnSpc>
            <a:spcBef>
              <a:spcPct val="0"/>
            </a:spcBef>
            <a:spcAft>
              <a:spcPct val="35000"/>
            </a:spcAft>
          </a:pPr>
          <a:r>
            <a:rPr lang="es-ES_tradnl" sz="3100" kern="1200" noProof="0" dirty="0" smtClean="0"/>
            <a:t>Procesos y prácticas</a:t>
          </a:r>
          <a:endParaRPr lang="es-ES_tradnl" sz="3100" kern="1200" noProof="0" dirty="0"/>
        </a:p>
      </dsp:txBody>
      <dsp:txXfrm>
        <a:off x="429482" y="2926952"/>
        <a:ext cx="5297996" cy="82577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288B8DF-24AD-4F40-BBFC-89725AEAF415}" type="datetimeFigureOut">
              <a:rPr lang="en-US" smtClean="0"/>
              <a:pPr/>
              <a:t>11/30/2016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F2352DE-026B-4B56-8316-D39959E3BD60}" type="slidenum">
              <a:rPr lang="en-US" smtClean="0"/>
              <a:pPr/>
              <a:t>‹#›</a:t>
            </a:fld>
            <a:endParaRPr lang="en-US"/>
          </a:p>
        </p:txBody>
      </p:sp>
    </p:spTree>
    <p:extLst>
      <p:ext uri="{BB962C8B-B14F-4D97-AF65-F5344CB8AC3E}">
        <p14:creationId xmlns:p14="http://schemas.microsoft.com/office/powerpoint/2010/main" val="3576037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9D4B4-0EC2-42AE-ABEC-26842DCC58CF}" type="datetimeFigureOut">
              <a:rPr lang="en-US" smtClean="0"/>
              <a:pPr/>
              <a:t>11/30/2016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1105E4-9E70-4B8C-B294-1B0219D99967}" type="slidenum">
              <a:rPr lang="en-US" smtClean="0"/>
              <a:pPr/>
              <a:t>‹#›</a:t>
            </a:fld>
            <a:endParaRPr lang="en-US"/>
          </a:p>
        </p:txBody>
      </p:sp>
    </p:spTree>
    <p:extLst>
      <p:ext uri="{BB962C8B-B14F-4D97-AF65-F5344CB8AC3E}">
        <p14:creationId xmlns:p14="http://schemas.microsoft.com/office/powerpoint/2010/main" val="168133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Animated_Title Slide">
    <p:bg>
      <p:bgPr>
        <a:solidFill>
          <a:schemeClr val="bg1"/>
        </a:solidFill>
        <a:effectLst/>
      </p:bgPr>
    </p:bg>
    <p:spTree>
      <p:nvGrpSpPr>
        <p:cNvPr id="1" name=""/>
        <p:cNvGrpSpPr/>
        <p:nvPr/>
      </p:nvGrpSpPr>
      <p:grpSpPr>
        <a:xfrm>
          <a:off x="0" y="0"/>
          <a:ext cx="0" cy="0"/>
          <a:chOff x="0" y="0"/>
          <a:chExt cx="0" cy="0"/>
        </a:xfrm>
      </p:grpSpPr>
      <p:pic>
        <p:nvPicPr>
          <p:cNvPr id="5" name="black_thumbtack_jumping.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lum bright="5000" contrast="4000"/>
          </a:blip>
          <a:stretch>
            <a:fillRect/>
          </a:stretch>
        </p:blipFill>
        <p:spPr>
          <a:xfrm>
            <a:off x="0" y="4471987"/>
            <a:ext cx="9144000" cy="2386013"/>
          </a:xfrm>
          <a:prstGeom prst="rect">
            <a:avLst/>
          </a:prstGeom>
        </p:spPr>
      </p:pic>
      <p:pic>
        <p:nvPicPr>
          <p:cNvPr id="7" name="bulletin_boar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7625"/>
            <a:ext cx="9144000" cy="4537709"/>
          </a:xfrm>
          <a:prstGeom prst="rect">
            <a:avLst/>
          </a:prstGeom>
        </p:spPr>
      </p:pic>
      <p:sp>
        <p:nvSpPr>
          <p:cNvPr id="3" name="subtitle"/>
          <p:cNvSpPr>
            <a:spLocks noGrp="1"/>
          </p:cNvSpPr>
          <p:nvPr>
            <p:ph type="subTitle" idx="1"/>
          </p:nvPr>
        </p:nvSpPr>
        <p:spPr>
          <a:xfrm>
            <a:off x="2000250" y="2171700"/>
            <a:ext cx="4953000" cy="800100"/>
          </a:xfrm>
        </p:spPr>
        <p:txBody>
          <a:bodyPr>
            <a:normAutofit/>
          </a:bodyPr>
          <a:lstStyle>
            <a:lvl1pPr marL="0" indent="0" algn="ctr">
              <a:buNone/>
              <a:defRPr sz="2000">
                <a:solidFill>
                  <a:schemeClr val="tx1"/>
                </a:solidFill>
                <a:latin typeface="Script MT Bold" pitchFamily="66"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p:cNvSpPr>
            <a:spLocks noGrp="1"/>
          </p:cNvSpPr>
          <p:nvPr>
            <p:ph type="ctrTitle"/>
          </p:nvPr>
        </p:nvSpPr>
        <p:spPr>
          <a:xfrm>
            <a:off x="1752600" y="1295400"/>
            <a:ext cx="5410200" cy="860425"/>
          </a:xfrm>
        </p:spPr>
        <p:txBody>
          <a:bodyPr anchor="b" anchorCtr="0"/>
          <a:lstStyle>
            <a:lvl1pPr algn="ctr">
              <a:defRPr sz="3600">
                <a:solidFill>
                  <a:schemeClr val="tx1"/>
                </a:solidFill>
                <a:latin typeface="Script MT Bold" pitchFamily="66" charset="0"/>
              </a:defRPr>
            </a:lvl1pPr>
          </a:lstStyle>
          <a:p>
            <a:r>
              <a:rPr lang="en-US" dirty="0" smtClean="0"/>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32" fill="hold"/>
                                        <p:tgtEl>
                                          <p:spTgt spid="5"/>
                                        </p:tgtEl>
                                      </p:cBhvr>
                                    </p:cmd>
                                  </p:childTnLst>
                                </p:cTn>
                              </p:par>
                              <p:par>
                                <p:cTn id="7" presetID="10" presetClass="entr" presetSubtype="0" fill="hold" grpId="0" nodeType="withEffect">
                                  <p:stCondLst>
                                    <p:cond delay="7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par>
                                <p:cTn id="10" presetID="10" presetClass="entr" presetSubtype="0" fill="hold" grpId="0" nodeType="withEffect">
                                  <p:stCondLst>
                                    <p:cond delay="70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remove"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bldLst>
      <p:bldP spid="3" grpId="0" build="p">
        <p:tmplLst>
          <p:tmpl lvl="1">
            <p:tnLst>
              <p:par>
                <p:cTn presetID="10" presetClass="entr" presetSubtype="0" fill="hold" nodeType="withEffect">
                  <p:stCondLst>
                    <p:cond delay="700"/>
                  </p:stCondLst>
                  <p:childTnLst>
                    <p:set>
                      <p:cBhvr>
                        <p:cTn dur="1" fill="hold">
                          <p:stCondLst>
                            <p:cond delay="0"/>
                          </p:stCondLst>
                        </p:cTn>
                        <p:tgtEl>
                          <p:spTgt spid="3"/>
                        </p:tgtEl>
                        <p:attrNameLst>
                          <p:attrName>style.visibility</p:attrName>
                        </p:attrNameLst>
                      </p:cBhvr>
                      <p:to>
                        <p:strVal val="visible"/>
                      </p:to>
                    </p:set>
                    <p:animEffect transition="in" filter="fade">
                      <p:cBhvr>
                        <p:cTn dur="700"/>
                        <p:tgtEl>
                          <p:spTgt spid="3"/>
                        </p:tgtEl>
                      </p:cBhvr>
                    </p:animEffect>
                  </p:childTnLst>
                </p:cTn>
              </p:par>
            </p:tnLst>
          </p:tmpl>
        </p:tmplLst>
      </p:bldP>
      <p:bldP spid="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nimated 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038225" y="1676400"/>
            <a:ext cx="2667000" cy="3962400"/>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itle 13"/>
          <p:cNvSpPr>
            <a:spLocks noGrp="1"/>
          </p:cNvSpPr>
          <p:nvPr>
            <p:ph type="title"/>
          </p:nvPr>
        </p:nvSpPr>
        <p:spPr>
          <a:xfrm>
            <a:off x="590550" y="542925"/>
            <a:ext cx="7943850" cy="533400"/>
          </a:xfrm>
          <a:solidFill>
            <a:srgbClr val="694F43"/>
          </a:solidFill>
        </p:spPr>
        <p:txBody>
          <a:bodyPr/>
          <a:lstStyle>
            <a:lvl1pPr algn="ctr">
              <a:defRPr sz="2800">
                <a:solidFill>
                  <a:schemeClr val="bg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67336"/>
            <a:ext cx="8305800" cy="338139"/>
          </a:xfrm>
        </p:spPr>
        <p:txBody>
          <a:bodyPr anchor="b"/>
          <a:lstStyle>
            <a:lvl1pPr algn="ctr">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381000"/>
            <a:ext cx="9144000" cy="4724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57200" y="5672137"/>
            <a:ext cx="8305800" cy="804863"/>
          </a:xfrm>
        </p:spPr>
        <p:txBody>
          <a:bodyPr>
            <a:normAutofit/>
          </a:bodyPr>
          <a:lstStyle>
            <a:lvl1pPr marL="0" indent="0" algn="ctr">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questions contact">
    <p:bg>
      <p:bgPr>
        <a:solidFill>
          <a:srgbClr val="FFFF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5715000" y="1447800"/>
            <a:ext cx="3276600" cy="4373563"/>
          </a:xfrm>
        </p:spPr>
        <p:txBody>
          <a:bodyPr>
            <a:normAutofit/>
          </a:bodyPr>
          <a:lstStyle>
            <a:lvl1pPr marL="0" indent="0">
              <a:lnSpc>
                <a:spcPts val="1600"/>
              </a:lnSpc>
              <a:buNone/>
              <a:defRPr sz="1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itle 13"/>
          <p:cNvSpPr>
            <a:spLocks noGrp="1"/>
          </p:cNvSpPr>
          <p:nvPr>
            <p:ph type="title"/>
          </p:nvPr>
        </p:nvSpPr>
        <p:spPr>
          <a:xfrm>
            <a:off x="1371600" y="579437"/>
            <a:ext cx="6400800" cy="639763"/>
          </a:xfrm>
        </p:spPr>
        <p:txBody>
          <a:bodyPr/>
          <a:lstStyle>
            <a:lvl1pPr>
              <a:defRPr sz="2800">
                <a:solidFill>
                  <a:schemeClr val="tx2"/>
                </a:solidFill>
              </a:defRPr>
            </a:lvl1pPr>
          </a:lstStyle>
          <a:p>
            <a:r>
              <a:rPr lang="en-US" dirty="0" smtClean="0"/>
              <a:t>Click to edit Master title style</a:t>
            </a:r>
            <a:endParaRPr lang="en-US" dirty="0"/>
          </a:p>
        </p:txBody>
      </p:sp>
      <p:sp>
        <p:nvSpPr>
          <p:cNvPr id="15" name="Text Placeholder 10"/>
          <p:cNvSpPr>
            <a:spLocks noGrp="1"/>
          </p:cNvSpPr>
          <p:nvPr>
            <p:ph type="body" sz="quarter" idx="13"/>
          </p:nvPr>
        </p:nvSpPr>
        <p:spPr>
          <a:xfrm>
            <a:off x="1371600" y="381000"/>
            <a:ext cx="6041400" cy="457200"/>
          </a:xfrm>
        </p:spPr>
        <p:txBody>
          <a:bodyPr>
            <a:normAutofit/>
          </a:bodyPr>
          <a:lstStyle>
            <a:lvl1pPr>
              <a:buFontTx/>
              <a:buNone/>
              <a:defRPr sz="2000">
                <a:solidFill>
                  <a:schemeClr val="tx2"/>
                </a:solidFill>
              </a:defRPr>
            </a:lvl1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477000" y="6416675"/>
            <a:ext cx="2133600" cy="365125"/>
          </a:xfrm>
          <a:prstGeom prst="rect">
            <a:avLst/>
          </a:prstGeom>
        </p:spPr>
        <p:txBody>
          <a:bodyPr/>
          <a:lstStyle>
            <a:extLst/>
          </a:lstStyle>
          <a:p>
            <a:fld id="{BCD41235-9A10-4B7A-BE8A-FF683E218ADA}" type="datetimeFigureOut">
              <a:rPr lang="en-US" smtClean="0"/>
              <a:pPr/>
              <a:t>11/30/2016</a:t>
            </a:fld>
            <a:endParaRPr lang="en-US"/>
          </a:p>
        </p:txBody>
      </p:sp>
      <p:sp>
        <p:nvSpPr>
          <p:cNvPr id="4" name="Footer Placeholder 3"/>
          <p:cNvSpPr>
            <a:spLocks noGrp="1"/>
          </p:cNvSpPr>
          <p:nvPr>
            <p:ph type="ftr" sz="quarter" idx="11"/>
          </p:nvPr>
        </p:nvSpPr>
        <p:spPr>
          <a:xfrm>
            <a:off x="914400" y="6416675"/>
            <a:ext cx="5562600" cy="365125"/>
          </a:xfrm>
          <a:prstGeom prst="rect">
            <a:avLst/>
          </a:prstGeom>
        </p:spPr>
        <p:txBody>
          <a:bodyPr/>
          <a:lstStyle>
            <a:extLst/>
          </a:lstStyle>
          <a:p>
            <a:endParaRPr lang="en-US"/>
          </a:p>
        </p:txBody>
      </p:sp>
      <p:sp>
        <p:nvSpPr>
          <p:cNvPr id="5" name="Slide Number Placeholder 4"/>
          <p:cNvSpPr>
            <a:spLocks noGrp="1"/>
          </p:cNvSpPr>
          <p:nvPr>
            <p:ph type="sldNum" sz="quarter" idx="12"/>
          </p:nvPr>
        </p:nvSpPr>
        <p:spPr>
          <a:xfrm>
            <a:off x="8610600" y="6416675"/>
            <a:ext cx="457200" cy="365125"/>
          </a:xfrm>
          <a:prstGeom prst="rect">
            <a:avLst/>
          </a:prstGeom>
        </p:spPr>
        <p:txBody>
          <a:bodyPr/>
          <a:lstStyle>
            <a:extLst/>
          </a:lstStyle>
          <a:p>
            <a:fld id="{AAA0773E-D27B-400D-9081-4800DFDDEEF9}" type="slidenum">
              <a:rPr lang="en-US" smtClean="0"/>
              <a:pPr/>
              <a:t>‹#›</a:t>
            </a:fld>
            <a:endParaRPr lang="en-US"/>
          </a:p>
        </p:txBody>
      </p:sp>
    </p:spTree>
    <p:extLst>
      <p:ext uri="{BB962C8B-B14F-4D97-AF65-F5344CB8AC3E}">
        <p14:creationId xmlns:p14="http://schemas.microsoft.com/office/powerpoint/2010/main" val="3109419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77000" y="6416675"/>
            <a:ext cx="2133600" cy="365125"/>
          </a:xfrm>
          <a:prstGeom prst="rect">
            <a:avLst/>
          </a:prstGeom>
        </p:spPr>
        <p:txBody>
          <a:bodyPr/>
          <a:lstStyle>
            <a:extLst/>
          </a:lstStyle>
          <a:p>
            <a:fld id="{BCD41235-9A10-4B7A-BE8A-FF683E218ADA}" type="datetimeFigureOut">
              <a:rPr lang="en-US" smtClean="0"/>
              <a:pPr/>
              <a:t>11/30/2016</a:t>
            </a:fld>
            <a:endParaRPr lang="en-US"/>
          </a:p>
        </p:txBody>
      </p:sp>
      <p:sp>
        <p:nvSpPr>
          <p:cNvPr id="5" name="Footer Placeholder 4"/>
          <p:cNvSpPr>
            <a:spLocks noGrp="1"/>
          </p:cNvSpPr>
          <p:nvPr>
            <p:ph type="ftr" sz="quarter" idx="11"/>
          </p:nvPr>
        </p:nvSpPr>
        <p:spPr>
          <a:xfrm>
            <a:off x="914400" y="6416675"/>
            <a:ext cx="5562600" cy="365125"/>
          </a:xfrm>
          <a:prstGeom prst="rect">
            <a:avLst/>
          </a:prstGeom>
        </p:spPr>
        <p:txBody>
          <a:bodyPr/>
          <a:lstStyle>
            <a:extLst/>
          </a:lstStyle>
          <a:p>
            <a:endParaRPr lang="en-US"/>
          </a:p>
        </p:txBody>
      </p:sp>
      <p:sp>
        <p:nvSpPr>
          <p:cNvPr id="6" name="Slide Number Placeholder 5"/>
          <p:cNvSpPr>
            <a:spLocks noGrp="1"/>
          </p:cNvSpPr>
          <p:nvPr>
            <p:ph type="sldNum" sz="quarter" idx="12"/>
          </p:nvPr>
        </p:nvSpPr>
        <p:spPr>
          <a:xfrm>
            <a:off x="8610600" y="6416675"/>
            <a:ext cx="457200" cy="365125"/>
          </a:xfrm>
          <a:prstGeom prst="rect">
            <a:avLst/>
          </a:prstGeom>
        </p:spPr>
        <p:txBody>
          <a:bodyPr/>
          <a:lstStyle>
            <a:extLst/>
          </a:lstStyle>
          <a:p>
            <a:fld id="{AAA0773E-D27B-400D-9081-4800DFDDEEF9}" type="slidenum">
              <a:rPr lang="en-US" smtClean="0"/>
              <a:pPr/>
              <a:t>‹#›</a:t>
            </a:fld>
            <a:endParaRPr lang="en-US"/>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extLst>
      <p:ext uri="{BB962C8B-B14F-4D97-AF65-F5344CB8AC3E}">
        <p14:creationId xmlns:p14="http://schemas.microsoft.com/office/powerpoint/2010/main" val="2797940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lumMod val="7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7881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still_tack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bulletin_boar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7625"/>
            <a:ext cx="9144000" cy="4537709"/>
          </a:xfrm>
          <a:prstGeom prst="rect">
            <a:avLst/>
          </a:prstGeom>
        </p:spPr>
      </p:pic>
      <p:sp>
        <p:nvSpPr>
          <p:cNvPr id="3" name="subtitle"/>
          <p:cNvSpPr>
            <a:spLocks noGrp="1"/>
          </p:cNvSpPr>
          <p:nvPr>
            <p:ph type="subTitle" idx="1"/>
          </p:nvPr>
        </p:nvSpPr>
        <p:spPr>
          <a:xfrm>
            <a:off x="2000250" y="2171700"/>
            <a:ext cx="4953000" cy="800100"/>
          </a:xfrm>
        </p:spPr>
        <p:txBody>
          <a:bodyPr>
            <a:normAutofit/>
          </a:bodyPr>
          <a:lstStyle>
            <a:lvl1pPr marL="0" indent="0" algn="ctr">
              <a:buNone/>
              <a:defRPr sz="2000">
                <a:solidFill>
                  <a:schemeClr val="tx1"/>
                </a:solidFill>
                <a:latin typeface="Script MT Bold" pitchFamily="66"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p:cNvSpPr>
            <a:spLocks noGrp="1"/>
          </p:cNvSpPr>
          <p:nvPr>
            <p:ph type="ctrTitle"/>
          </p:nvPr>
        </p:nvSpPr>
        <p:spPr>
          <a:xfrm>
            <a:off x="1752600" y="1295400"/>
            <a:ext cx="5410200" cy="860425"/>
          </a:xfrm>
        </p:spPr>
        <p:txBody>
          <a:bodyPr anchor="b" anchorCtr="0"/>
          <a:lstStyle>
            <a:lvl1pPr algn="ctr">
              <a:defRPr sz="3600">
                <a:solidFill>
                  <a:schemeClr val="tx1"/>
                </a:solidFill>
                <a:latin typeface="Script MT Bold" pitchFamily="66"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78165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7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700"/>
                  </p:stCondLst>
                  <p:childTnLst>
                    <p:set>
                      <p:cBhvr>
                        <p:cTn dur="1" fill="hold">
                          <p:stCondLst>
                            <p:cond delay="0"/>
                          </p:stCondLst>
                        </p:cTn>
                        <p:tgtEl>
                          <p:spTgt spid="3"/>
                        </p:tgtEl>
                        <p:attrNameLst>
                          <p:attrName>style.visibility</p:attrName>
                        </p:attrNameLst>
                      </p:cBhvr>
                      <p:to>
                        <p:strVal val="visible"/>
                      </p:to>
                    </p:set>
                    <p:animEffect transition="in" filter="fade">
                      <p:cBhvr>
                        <p:cTn dur="700"/>
                        <p:tgtEl>
                          <p:spTgt spid="3"/>
                        </p:tgtEl>
                      </p:cBhvr>
                    </p:animEffect>
                  </p:childTnLst>
                </p:cTn>
              </p:par>
            </p:tnLst>
          </p:tmpl>
        </p:tmplLst>
      </p:bldP>
      <p:bldP spid="2"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ontent_Slide">
    <p:spTree>
      <p:nvGrpSpPr>
        <p:cNvPr id="1" name=""/>
        <p:cNvGrpSpPr/>
        <p:nvPr/>
      </p:nvGrpSpPr>
      <p:grpSpPr>
        <a:xfrm>
          <a:off x="0" y="0"/>
          <a:ext cx="0" cy="0"/>
          <a:chOff x="0" y="0"/>
          <a:chExt cx="0" cy="0"/>
        </a:xfrm>
      </p:grpSpPr>
      <p:sp>
        <p:nvSpPr>
          <p:cNvPr id="3" name="subtitle"/>
          <p:cNvSpPr>
            <a:spLocks noGrp="1"/>
          </p:cNvSpPr>
          <p:nvPr>
            <p:ph type="subTitle" idx="1" hasCustomPrompt="1"/>
          </p:nvPr>
        </p:nvSpPr>
        <p:spPr>
          <a:xfrm>
            <a:off x="1600200" y="1219200"/>
            <a:ext cx="7010400" cy="3733800"/>
          </a:xfrm>
        </p:spPr>
        <p:txBody>
          <a:bodyPr>
            <a:normAutofit/>
          </a:bodyPr>
          <a:lstStyle>
            <a:lvl1pPr marL="0" indent="0" algn="l">
              <a:buNone/>
              <a:defRPr sz="2400">
                <a:solidFill>
                  <a:schemeClr val="tx1"/>
                </a:solidFill>
              </a:defRPr>
            </a:lvl1pPr>
            <a:lvl2pPr marL="457200" indent="0" algn="ctr">
              <a:buNone/>
              <a:defRPr sz="1200">
                <a:solidFill>
                  <a:schemeClr val="tx1">
                    <a:tint val="75000"/>
                  </a:schemeClr>
                </a:solidFill>
              </a:defRPr>
            </a:lvl2pPr>
            <a:lvl3pPr marL="914400" indent="0" algn="ctr">
              <a:buNone/>
              <a:defRPr sz="1200">
                <a:solidFill>
                  <a:schemeClr val="tx1">
                    <a:tint val="75000"/>
                  </a:schemeClr>
                </a:solidFill>
              </a:defRPr>
            </a:lvl3pPr>
            <a:lvl4pPr marL="1371600" indent="0" algn="ctr">
              <a:buNone/>
              <a:defRPr sz="1200">
                <a:solidFill>
                  <a:schemeClr val="tx1">
                    <a:tint val="75000"/>
                  </a:schemeClr>
                </a:solidFill>
              </a:defRPr>
            </a:lvl4pPr>
            <a:lvl5pPr marL="1828800" indent="0" algn="ctr">
              <a:buNone/>
              <a:defRPr sz="1200">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2" name="Title"/>
          <p:cNvSpPr>
            <a:spLocks noGrp="1"/>
          </p:cNvSpPr>
          <p:nvPr>
            <p:ph type="ctrTitle"/>
          </p:nvPr>
        </p:nvSpPr>
        <p:spPr>
          <a:xfrm>
            <a:off x="533400" y="609600"/>
            <a:ext cx="8077200" cy="685800"/>
          </a:xfrm>
        </p:spPr>
        <p:txBody>
          <a:bodyPr anchor="b" anchorCtr="0"/>
          <a:lstStyle>
            <a:lvl1pPr algn="ctr">
              <a:defRPr sz="28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31374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8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2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2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2200"/>
                  </p:stCondLst>
                  <p:childTnLst>
                    <p:set>
                      <p:cBhvr>
                        <p:cTn dur="1" fill="hold">
                          <p:stCondLst>
                            <p:cond delay="0"/>
                          </p:stCondLst>
                        </p:cTn>
                        <p:tgtEl>
                          <p:spTgt spid="3"/>
                        </p:tgtEl>
                        <p:attrNameLst>
                          <p:attrName>style.visibility</p:attrName>
                        </p:attrNameLst>
                      </p:cBhvr>
                      <p:to>
                        <p:strVal val="visible"/>
                      </p:to>
                    </p:set>
                    <p:animEffect transition="in" filter="fade">
                      <p:cBhvr>
                        <p:cTn dur="1200"/>
                        <p:tgtEl>
                          <p:spTgt spid="3"/>
                        </p:tgtEl>
                      </p:cBhvr>
                    </p:animEffect>
                  </p:childTnLst>
                </p:cTn>
              </p:par>
            </p:tnLst>
          </p:tmpl>
          <p:tmpl lvl="2">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 lvl="3">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 lvl="4">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 lvl="5">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Lst>
      </p:bldP>
      <p:bldP spid="2"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Graphic_displa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24" y="9525"/>
            <a:ext cx="9131301" cy="6848475"/>
          </a:xfrm>
          <a:prstGeom prst="rect">
            <a:avLst/>
          </a:prstGeom>
        </p:spPr>
      </p:pic>
      <p:sp>
        <p:nvSpPr>
          <p:cNvPr id="2" name="Title"/>
          <p:cNvSpPr>
            <a:spLocks noGrp="1"/>
          </p:cNvSpPr>
          <p:nvPr>
            <p:ph type="ctrTitle"/>
          </p:nvPr>
        </p:nvSpPr>
        <p:spPr>
          <a:xfrm>
            <a:off x="533400" y="914400"/>
            <a:ext cx="8077199" cy="860425"/>
          </a:xfrm>
        </p:spPr>
        <p:txBody>
          <a:bodyPr anchor="b" anchorCtr="0"/>
          <a:lstStyle>
            <a:lvl1pPr algn="ctr">
              <a:defRPr sz="24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6389444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6" name="Text Placeholder 2"/>
          <p:cNvSpPr>
            <a:spLocks noGrp="1"/>
          </p:cNvSpPr>
          <p:nvPr>
            <p:ph type="body" idx="10"/>
          </p:nvPr>
        </p:nvSpPr>
        <p:spPr>
          <a:xfrm>
            <a:off x="685800" y="1828800"/>
            <a:ext cx="7772400" cy="685800"/>
          </a:xfrm>
        </p:spPr>
        <p:txBody>
          <a:bodyPr anchor="b"/>
          <a:lstStyle>
            <a:lvl1pPr marL="0" indent="0" algn="ctr">
              <a:buNone/>
              <a:defRPr sz="2000">
                <a:solidFill>
                  <a:schemeClr val="tx1"/>
                </a:solidFill>
                <a:latin typeface="Script MT Bold" pitchFamily="66"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Title"/>
          <p:cNvSpPr>
            <a:spLocks noGrp="1"/>
          </p:cNvSpPr>
          <p:nvPr>
            <p:ph type="ctrTitle"/>
          </p:nvPr>
        </p:nvSpPr>
        <p:spPr>
          <a:xfrm>
            <a:off x="1752600" y="1295400"/>
            <a:ext cx="5410200" cy="860425"/>
          </a:xfrm>
        </p:spPr>
        <p:txBody>
          <a:bodyPr anchor="b" anchorCtr="0"/>
          <a:lstStyle>
            <a:lvl1pPr algn="ctr">
              <a:defRPr sz="3600">
                <a:solidFill>
                  <a:schemeClr val="tx1"/>
                </a:solidFill>
                <a:latin typeface="Script MT Bold" pitchFamily="66"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24857363"/>
      </p:ext>
    </p:extLst>
  </p:cSld>
  <p:clrMapOvr>
    <a:masterClrMapping/>
  </p:clrMapOvr>
  <p:timing>
    <p:tnLst>
      <p:par>
        <p:cTn id="1" dur="indefinite" restart="never" nodeType="tmRoot"/>
      </p:par>
    </p:tnLst>
  </p:timing>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Animated_Content_Slide">
    <p:spTree>
      <p:nvGrpSpPr>
        <p:cNvPr id="1" name=""/>
        <p:cNvGrpSpPr/>
        <p:nvPr/>
      </p:nvGrpSpPr>
      <p:grpSpPr>
        <a:xfrm>
          <a:off x="0" y="0"/>
          <a:ext cx="0" cy="0"/>
          <a:chOff x="0" y="0"/>
          <a:chExt cx="0" cy="0"/>
        </a:xfrm>
      </p:grpSpPr>
      <p:sp>
        <p:nvSpPr>
          <p:cNvPr id="3" name="subtitle"/>
          <p:cNvSpPr>
            <a:spLocks noGrp="1"/>
          </p:cNvSpPr>
          <p:nvPr>
            <p:ph type="subTitle" idx="1" hasCustomPrompt="1"/>
          </p:nvPr>
        </p:nvSpPr>
        <p:spPr>
          <a:xfrm>
            <a:off x="1600200" y="1219200"/>
            <a:ext cx="7010400" cy="3733800"/>
          </a:xfrm>
        </p:spPr>
        <p:txBody>
          <a:bodyPr>
            <a:normAutofit/>
          </a:bodyPr>
          <a:lstStyle>
            <a:lvl1pPr marL="0" indent="0" algn="l">
              <a:buNone/>
              <a:defRPr sz="2400">
                <a:solidFill>
                  <a:schemeClr val="tx1"/>
                </a:solidFill>
              </a:defRPr>
            </a:lvl1pPr>
            <a:lvl2pPr marL="457200" indent="0" algn="ctr">
              <a:buNone/>
              <a:defRPr sz="1200">
                <a:solidFill>
                  <a:schemeClr val="tx1">
                    <a:tint val="75000"/>
                  </a:schemeClr>
                </a:solidFill>
              </a:defRPr>
            </a:lvl2pPr>
            <a:lvl3pPr marL="914400" indent="0" algn="ctr">
              <a:buNone/>
              <a:defRPr sz="1200">
                <a:solidFill>
                  <a:schemeClr val="tx1">
                    <a:tint val="75000"/>
                  </a:schemeClr>
                </a:solidFill>
              </a:defRPr>
            </a:lvl3pPr>
            <a:lvl4pPr marL="1371600" indent="0" algn="ctr">
              <a:buNone/>
              <a:defRPr sz="1200">
                <a:solidFill>
                  <a:schemeClr val="tx1">
                    <a:tint val="75000"/>
                  </a:schemeClr>
                </a:solidFill>
              </a:defRPr>
            </a:lvl4pPr>
            <a:lvl5pPr marL="1828800" indent="0" algn="ctr">
              <a:buNone/>
              <a:defRPr sz="1200">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2" name="Title"/>
          <p:cNvSpPr>
            <a:spLocks noGrp="1"/>
          </p:cNvSpPr>
          <p:nvPr>
            <p:ph type="ctrTitle"/>
          </p:nvPr>
        </p:nvSpPr>
        <p:spPr>
          <a:xfrm>
            <a:off x="533400" y="609600"/>
            <a:ext cx="8077200" cy="685800"/>
          </a:xfrm>
        </p:spPr>
        <p:txBody>
          <a:bodyPr anchor="b" anchorCtr="0"/>
          <a:lstStyle>
            <a:lvl1pPr algn="ctr">
              <a:defRPr sz="28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7790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8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22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2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withEffect">
                  <p:stCondLst>
                    <p:cond delay="2200"/>
                  </p:stCondLst>
                  <p:childTnLst>
                    <p:set>
                      <p:cBhvr>
                        <p:cTn dur="1" fill="hold">
                          <p:stCondLst>
                            <p:cond delay="0"/>
                          </p:stCondLst>
                        </p:cTn>
                        <p:tgtEl>
                          <p:spTgt spid="3"/>
                        </p:tgtEl>
                        <p:attrNameLst>
                          <p:attrName>style.visibility</p:attrName>
                        </p:attrNameLst>
                      </p:cBhvr>
                      <p:to>
                        <p:strVal val="visible"/>
                      </p:to>
                    </p:set>
                    <p:animEffect transition="in" filter="fade">
                      <p:cBhvr>
                        <p:cTn dur="1200"/>
                        <p:tgtEl>
                          <p:spTgt spid="3"/>
                        </p:tgtEl>
                      </p:cBhvr>
                    </p:animEffect>
                  </p:childTnLst>
                </p:cTn>
              </p:par>
            </p:tnLst>
          </p:tmpl>
          <p:tmpl lvl="2">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 lvl="3">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 lvl="4">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 lvl="5">
            <p:tnLst>
              <p:par>
                <p:cTn presetID="52"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Lst>
      </p:bldP>
      <p:bldP spid="2"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638425" y="2926556"/>
            <a:ext cx="5867400" cy="838200"/>
          </a:xfrm>
        </p:spPr>
        <p:txBody>
          <a:bodyPr>
            <a:normAutofit/>
          </a:bodyPr>
          <a:lstStyle>
            <a:lvl1pPr marL="57150" indent="0">
              <a:buFontTx/>
              <a:buNone/>
              <a:defRPr sz="1600" baseline="0"/>
            </a:lvl1pPr>
          </a:lstStyle>
          <a:p>
            <a:pPr lvl="0"/>
            <a:r>
              <a:rPr lang="en-US" dirty="0" smtClean="0"/>
              <a:t>Click to edit Master text styles</a:t>
            </a:r>
          </a:p>
        </p:txBody>
      </p:sp>
      <p:sp>
        <p:nvSpPr>
          <p:cNvPr id="7" name="Title 6"/>
          <p:cNvSpPr>
            <a:spLocks noGrp="1"/>
          </p:cNvSpPr>
          <p:nvPr>
            <p:ph type="title"/>
          </p:nvPr>
        </p:nvSpPr>
        <p:spPr>
          <a:xfrm>
            <a:off x="457200" y="533400"/>
            <a:ext cx="8153400" cy="639763"/>
          </a:xfrm>
        </p:spPr>
        <p:txBody>
          <a:bodyPr/>
          <a:lstStyle>
            <a:lvl1pPr algn="ctr">
              <a:defRPr sz="2800">
                <a:solidFill>
                  <a:schemeClr val="tx1"/>
                </a:solidFill>
              </a:defRPr>
            </a:lvl1p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1447800" y="990600"/>
            <a:ext cx="6248400" cy="457200"/>
          </a:xfrm>
        </p:spPr>
        <p:txBody>
          <a:bodyPr>
            <a:normAutofit/>
          </a:bodyPr>
          <a:lstStyle>
            <a:lvl1pPr algn="ctr">
              <a:buFontTx/>
              <a:buNone/>
              <a:defRPr sz="2000"/>
            </a:lvl1pPr>
          </a:lstStyle>
          <a:p>
            <a:pPr lvl="0"/>
            <a:r>
              <a:rPr lang="en-US" dirty="0" smtClean="0"/>
              <a:t>Click to edit Master text styles</a:t>
            </a:r>
          </a:p>
        </p:txBody>
      </p:sp>
      <p:sp>
        <p:nvSpPr>
          <p:cNvPr id="12" name="Text Placeholder 8"/>
          <p:cNvSpPr>
            <a:spLocks noGrp="1"/>
          </p:cNvSpPr>
          <p:nvPr>
            <p:ph type="body" sz="quarter" idx="16"/>
          </p:nvPr>
        </p:nvSpPr>
        <p:spPr>
          <a:xfrm>
            <a:off x="2638425" y="1616868"/>
            <a:ext cx="5867400" cy="838200"/>
          </a:xfrm>
        </p:spPr>
        <p:txBody>
          <a:bodyPr>
            <a:normAutofit/>
          </a:bodyPr>
          <a:lstStyle>
            <a:lvl1pPr marL="57150" indent="0">
              <a:buFontTx/>
              <a:buNone/>
              <a:defRPr sz="1600" baseline="0"/>
            </a:lvl1pPr>
          </a:lstStyle>
          <a:p>
            <a:pPr lvl="0"/>
            <a:r>
              <a:rPr lang="en-US" dirty="0" smtClean="0"/>
              <a:t>Click to edit Master text styles</a:t>
            </a:r>
          </a:p>
        </p:txBody>
      </p:sp>
      <p:sp>
        <p:nvSpPr>
          <p:cNvPr id="14" name="Text Placeholder 8"/>
          <p:cNvSpPr>
            <a:spLocks noGrp="1"/>
          </p:cNvSpPr>
          <p:nvPr>
            <p:ph type="body" sz="quarter" idx="17"/>
          </p:nvPr>
        </p:nvSpPr>
        <p:spPr>
          <a:xfrm>
            <a:off x="2638425" y="2271712"/>
            <a:ext cx="5867400" cy="838200"/>
          </a:xfrm>
        </p:spPr>
        <p:txBody>
          <a:bodyPr>
            <a:normAutofit/>
          </a:bodyPr>
          <a:lstStyle>
            <a:lvl1pPr marL="57150" indent="0">
              <a:buFontTx/>
              <a:buNone/>
              <a:defRPr sz="1600" baseline="0"/>
            </a:lvl1pPr>
          </a:lstStyle>
          <a:p>
            <a:pPr lvl="0"/>
            <a:r>
              <a:rPr lang="en-US" dirty="0" smtClean="0"/>
              <a:t>Click to edit Master text styles</a:t>
            </a:r>
          </a:p>
        </p:txBody>
      </p:sp>
      <p:sp>
        <p:nvSpPr>
          <p:cNvPr id="15" name="Text Placeholder 8"/>
          <p:cNvSpPr>
            <a:spLocks noGrp="1"/>
          </p:cNvSpPr>
          <p:nvPr>
            <p:ph type="body" sz="quarter" idx="18"/>
          </p:nvPr>
        </p:nvSpPr>
        <p:spPr>
          <a:xfrm>
            <a:off x="2638425" y="3581400"/>
            <a:ext cx="5867400" cy="838200"/>
          </a:xfrm>
        </p:spPr>
        <p:txBody>
          <a:bodyPr>
            <a:normAutofit/>
          </a:bodyPr>
          <a:lstStyle>
            <a:lvl1pPr marL="57150" indent="0">
              <a:buFontTx/>
              <a:buNone/>
              <a:defRPr sz="1600" baseline="0"/>
            </a:lvl1pPr>
          </a:lstStyle>
          <a:p>
            <a:pPr lvl="0"/>
            <a:r>
              <a:rPr lang="en-US" dirty="0" smtClean="0"/>
              <a:t>Click to edit Master text styles</a:t>
            </a:r>
          </a:p>
        </p:txBody>
      </p:sp>
    </p:spTree>
    <p:extLst>
      <p:ext uri="{BB962C8B-B14F-4D97-AF65-F5344CB8AC3E}">
        <p14:creationId xmlns:p14="http://schemas.microsoft.com/office/powerpoint/2010/main" val="9905630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95400" y="1447800"/>
            <a:ext cx="3429000" cy="3810000"/>
          </a:xfrm>
        </p:spPr>
        <p:txBody>
          <a:bodyPr>
            <a:normAutofit/>
          </a:bodyPr>
          <a:lstStyle>
            <a:lvl1pPr>
              <a:defRPr sz="18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br>
              <a:rPr lang="en-US" dirty="0" smtClean="0"/>
            </a:br>
            <a:endParaRPr lang="en-US" dirty="0"/>
          </a:p>
        </p:txBody>
      </p:sp>
      <p:sp>
        <p:nvSpPr>
          <p:cNvPr id="4" name="Content Placeholder 3"/>
          <p:cNvSpPr>
            <a:spLocks noGrp="1"/>
          </p:cNvSpPr>
          <p:nvPr>
            <p:ph sz="half" idx="2"/>
          </p:nvPr>
        </p:nvSpPr>
        <p:spPr>
          <a:xfrm>
            <a:off x="4724400" y="1447800"/>
            <a:ext cx="3429000" cy="3810000"/>
          </a:xfrm>
        </p:spPr>
        <p:txBody>
          <a:bodyPr>
            <a:normAutofit/>
          </a:bodyPr>
          <a:lstStyle>
            <a:lvl1pPr>
              <a:defRPr sz="1800" baseline="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2" name="Title 11"/>
          <p:cNvSpPr>
            <a:spLocks noGrp="1"/>
          </p:cNvSpPr>
          <p:nvPr>
            <p:ph type="title"/>
          </p:nvPr>
        </p:nvSpPr>
        <p:spPr>
          <a:xfrm>
            <a:off x="533400" y="579437"/>
            <a:ext cx="8077200" cy="639763"/>
          </a:xfrm>
        </p:spPr>
        <p:txBody>
          <a:bodyPr/>
          <a:lstStyle>
            <a:lvl1pPr algn="ctr">
              <a:defRPr sz="2800">
                <a:solidFill>
                  <a:schemeClr val="tx1"/>
                </a:solidFill>
              </a:defRPr>
            </a:lvl1pPr>
          </a:lstStyle>
          <a:p>
            <a:r>
              <a:rPr lang="en-US" dirty="0" smtClean="0"/>
              <a:t>Click to edit Master title style</a:t>
            </a:r>
            <a:endParaRPr lang="en-US" dirty="0"/>
          </a:p>
        </p:txBody>
      </p:sp>
      <p:sp>
        <p:nvSpPr>
          <p:cNvPr id="13" name="Text Placeholder 10"/>
          <p:cNvSpPr>
            <a:spLocks noGrp="1"/>
          </p:cNvSpPr>
          <p:nvPr>
            <p:ph type="body" sz="quarter" idx="13"/>
          </p:nvPr>
        </p:nvSpPr>
        <p:spPr>
          <a:xfrm>
            <a:off x="533400" y="990600"/>
            <a:ext cx="8077200" cy="457200"/>
          </a:xfrm>
        </p:spPr>
        <p:txBody>
          <a:bodyPr>
            <a:normAutofit/>
          </a:bodyPr>
          <a:lstStyle>
            <a:lvl1pPr algn="ctr">
              <a:buFontTx/>
              <a:buNone/>
              <a:defRPr sz="2000"/>
            </a:lvl1pPr>
          </a:lstStyle>
          <a:p>
            <a:pPr lvl="0"/>
            <a:r>
              <a:rPr lang="en-US" dirty="0" smtClean="0"/>
              <a:t>Click to edit Master text styles</a:t>
            </a:r>
          </a:p>
        </p:txBody>
      </p:sp>
    </p:spTree>
    <p:extLst>
      <p:ext uri="{BB962C8B-B14F-4D97-AF65-F5344CB8AC3E}">
        <p14:creationId xmlns:p14="http://schemas.microsoft.com/office/powerpoint/2010/main" val="167250038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6" name="Content Placeholder 3"/>
          <p:cNvSpPr>
            <a:spLocks noGrp="1"/>
          </p:cNvSpPr>
          <p:nvPr>
            <p:ph sz="half" idx="2" hasCustomPrompt="1"/>
          </p:nvPr>
        </p:nvSpPr>
        <p:spPr>
          <a:xfrm>
            <a:off x="762000" y="2057400"/>
            <a:ext cx="5562600" cy="1524000"/>
          </a:xfrm>
        </p:spPr>
        <p:txBody>
          <a:bodyPr>
            <a:normAutofit/>
          </a:bodyPr>
          <a:lstStyle>
            <a:lvl1pPr>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br>
              <a:rPr lang="en-US" dirty="0" smtClean="0"/>
            </a:br>
            <a:r>
              <a:rPr lang="en-US" dirty="0" smtClean="0"/>
              <a:t>Level 2</a:t>
            </a:r>
            <a:br>
              <a:rPr lang="en-US" dirty="0" smtClean="0"/>
            </a:br>
            <a:r>
              <a:rPr lang="en-US" dirty="0" smtClean="0"/>
              <a:t>Level 3</a:t>
            </a:r>
            <a:br>
              <a:rPr lang="en-US" dirty="0" smtClean="0"/>
            </a:br>
            <a:r>
              <a:rPr lang="en-US" dirty="0" smtClean="0"/>
              <a:t>Level 4</a:t>
            </a:r>
            <a:br>
              <a:rPr lang="en-US" dirty="0" smtClean="0"/>
            </a:br>
            <a:r>
              <a:rPr lang="en-US" dirty="0" smtClean="0"/>
              <a:t>Level 5</a:t>
            </a:r>
            <a:endParaRPr lang="en-US" dirty="0"/>
          </a:p>
        </p:txBody>
      </p:sp>
      <p:sp>
        <p:nvSpPr>
          <p:cNvPr id="10" name="Content Placeholder 3"/>
          <p:cNvSpPr>
            <a:spLocks noGrp="1"/>
          </p:cNvSpPr>
          <p:nvPr>
            <p:ph sz="half" idx="15" hasCustomPrompt="1"/>
          </p:nvPr>
        </p:nvSpPr>
        <p:spPr>
          <a:xfrm>
            <a:off x="800100" y="3505200"/>
            <a:ext cx="5448300" cy="1524000"/>
          </a:xfrm>
        </p:spPr>
        <p:txBody>
          <a:bodyPr>
            <a:normAutofit/>
          </a:bodyPr>
          <a:lstStyle>
            <a:lvl1pPr>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br>
              <a:rPr lang="en-US" dirty="0" smtClean="0"/>
            </a:br>
            <a:r>
              <a:rPr lang="en-US" dirty="0" smtClean="0"/>
              <a:t>Level 2</a:t>
            </a:r>
            <a:br>
              <a:rPr lang="en-US" dirty="0" smtClean="0"/>
            </a:br>
            <a:r>
              <a:rPr lang="en-US" dirty="0" smtClean="0"/>
              <a:t>Level 3</a:t>
            </a:r>
            <a:br>
              <a:rPr lang="en-US" dirty="0" smtClean="0"/>
            </a:br>
            <a:r>
              <a:rPr lang="en-US" dirty="0" smtClean="0"/>
              <a:t>Level 4</a:t>
            </a:r>
            <a:br>
              <a:rPr lang="en-US" dirty="0" smtClean="0"/>
            </a:br>
            <a:r>
              <a:rPr lang="en-US" dirty="0" smtClean="0"/>
              <a:t>Level 5</a:t>
            </a:r>
            <a:endParaRPr lang="en-US" dirty="0"/>
          </a:p>
        </p:txBody>
      </p:sp>
      <p:sp>
        <p:nvSpPr>
          <p:cNvPr id="12" name="subtitle"/>
          <p:cNvSpPr>
            <a:spLocks noGrp="1"/>
          </p:cNvSpPr>
          <p:nvPr>
            <p:ph type="body" sz="quarter" idx="13"/>
          </p:nvPr>
        </p:nvSpPr>
        <p:spPr>
          <a:xfrm>
            <a:off x="590550" y="1009650"/>
            <a:ext cx="7943850" cy="381000"/>
          </a:xfrm>
          <a:solidFill>
            <a:srgbClr val="694F43"/>
          </a:solidFill>
        </p:spPr>
        <p:txBody>
          <a:bodyPr>
            <a:normAutofit/>
          </a:bodyPr>
          <a:lstStyle>
            <a:lvl1pPr algn="ctr">
              <a:buFontTx/>
              <a:buNone/>
              <a:defRPr sz="2000">
                <a:solidFill>
                  <a:schemeClr val="bg1"/>
                </a:solidFill>
              </a:defRPr>
            </a:lvl1pPr>
          </a:lstStyle>
          <a:p>
            <a:pPr lvl="0"/>
            <a:r>
              <a:rPr lang="en-US" dirty="0" smtClean="0"/>
              <a:t>Click to edit Master text styles</a:t>
            </a:r>
          </a:p>
        </p:txBody>
      </p:sp>
      <p:sp>
        <p:nvSpPr>
          <p:cNvPr id="9" name="Title 13"/>
          <p:cNvSpPr>
            <a:spLocks noGrp="1"/>
          </p:cNvSpPr>
          <p:nvPr>
            <p:ph type="title"/>
          </p:nvPr>
        </p:nvSpPr>
        <p:spPr>
          <a:xfrm>
            <a:off x="590550" y="542925"/>
            <a:ext cx="7943850" cy="533400"/>
          </a:xfrm>
          <a:solidFill>
            <a:srgbClr val="694F43"/>
          </a:solidFill>
        </p:spPr>
        <p:txBody>
          <a:bodyPr/>
          <a:lstStyle>
            <a:lvl1pPr algn="ctr">
              <a:defRPr sz="28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28707859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429000" y="1905001"/>
            <a:ext cx="2514600" cy="2057399"/>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04800" y="3048000"/>
            <a:ext cx="2514600" cy="2057400"/>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324600" y="3200400"/>
            <a:ext cx="2514600" cy="2057400"/>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subtitle"/>
          <p:cNvSpPr>
            <a:spLocks noGrp="1"/>
          </p:cNvSpPr>
          <p:nvPr>
            <p:ph type="body" sz="quarter" idx="13"/>
          </p:nvPr>
        </p:nvSpPr>
        <p:spPr>
          <a:xfrm>
            <a:off x="590550" y="1009650"/>
            <a:ext cx="7943850" cy="381000"/>
          </a:xfrm>
          <a:solidFill>
            <a:srgbClr val="694F43"/>
          </a:solidFill>
        </p:spPr>
        <p:txBody>
          <a:bodyPr>
            <a:normAutofit/>
          </a:bodyPr>
          <a:lstStyle>
            <a:lvl1pPr algn="ctr">
              <a:buFontTx/>
              <a:buNone/>
              <a:defRPr sz="2000">
                <a:solidFill>
                  <a:schemeClr val="bg1"/>
                </a:solidFill>
              </a:defRPr>
            </a:lvl1pPr>
          </a:lstStyle>
          <a:p>
            <a:pPr lvl="0"/>
            <a:r>
              <a:rPr lang="en-US" dirty="0" smtClean="0"/>
              <a:t>Click to edit Master text styles</a:t>
            </a:r>
          </a:p>
        </p:txBody>
      </p:sp>
      <p:sp>
        <p:nvSpPr>
          <p:cNvPr id="15" name="Title 13"/>
          <p:cNvSpPr>
            <a:spLocks noGrp="1"/>
          </p:cNvSpPr>
          <p:nvPr>
            <p:ph type="title"/>
          </p:nvPr>
        </p:nvSpPr>
        <p:spPr>
          <a:xfrm>
            <a:off x="590550" y="542925"/>
            <a:ext cx="7943850" cy="533400"/>
          </a:xfrm>
          <a:solidFill>
            <a:srgbClr val="694F43"/>
          </a:solidFill>
        </p:spPr>
        <p:txBody>
          <a:bodyPr/>
          <a:lstStyle>
            <a:lvl1pPr algn="ctr">
              <a:defRPr sz="28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7597262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1219199"/>
            <a:ext cx="3352800" cy="291125"/>
          </a:xfrm>
          <a:noFill/>
        </p:spPr>
        <p:txBody>
          <a:bodyPr tIns="274320" anchor="b">
            <a:noAutofit/>
          </a:bodyPr>
          <a:lstStyle>
            <a:lvl1pPr marL="0" indent="0">
              <a:buNone/>
              <a:defRPr sz="1400" b="0" cap="none" baseline="0">
                <a:solidFill>
                  <a:schemeClr val="tx1"/>
                </a:solidFill>
                <a:latin typeface="Script MT Bold"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143000" y="1495425"/>
            <a:ext cx="3352800" cy="3886200"/>
          </a:xfrm>
        </p:spPr>
        <p:txBody>
          <a:bodyPr>
            <a:normAutofit/>
          </a:bodyPr>
          <a:lstStyle>
            <a:lvl1pPr>
              <a:lnSpc>
                <a:spcPct val="100000"/>
              </a:lnSpc>
              <a:buClr>
                <a:schemeClr val="accent1">
                  <a:lumMod val="20000"/>
                  <a:lumOff val="80000"/>
                </a:schemeClr>
              </a:buClr>
              <a:defRPr sz="16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6" name="Content Placeholder 5"/>
          <p:cNvSpPr>
            <a:spLocks noGrp="1"/>
          </p:cNvSpPr>
          <p:nvPr>
            <p:ph sz="quarter" idx="4"/>
          </p:nvPr>
        </p:nvSpPr>
        <p:spPr>
          <a:xfrm>
            <a:off x="4800600" y="1524000"/>
            <a:ext cx="3429000" cy="3886200"/>
          </a:xfrm>
        </p:spPr>
        <p:txBody>
          <a:bodyPr>
            <a:normAutofit/>
          </a:bodyPr>
          <a:lstStyle>
            <a:lvl1pPr>
              <a:buClr>
                <a:schemeClr val="accent1">
                  <a:lumMod val="20000"/>
                  <a:lumOff val="80000"/>
                </a:schemeClr>
              </a:buClr>
              <a:defRPr sz="16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12" name="Text Placeholder 2"/>
          <p:cNvSpPr>
            <a:spLocks noGrp="1"/>
          </p:cNvSpPr>
          <p:nvPr>
            <p:ph type="body" idx="12"/>
          </p:nvPr>
        </p:nvSpPr>
        <p:spPr>
          <a:xfrm>
            <a:off x="4714875" y="1219200"/>
            <a:ext cx="3362325" cy="291125"/>
          </a:xfrm>
          <a:noFill/>
        </p:spPr>
        <p:txBody>
          <a:bodyPr tIns="274320" anchor="b">
            <a:noAutofit/>
          </a:bodyPr>
          <a:lstStyle>
            <a:lvl1pPr marL="0" indent="0">
              <a:buNone/>
              <a:defRPr sz="1400" b="1" cap="none" baseline="0">
                <a:solidFill>
                  <a:schemeClr val="tx1"/>
                </a:solidFill>
                <a:latin typeface="Script MT Bold"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7" name="Title 16"/>
          <p:cNvSpPr>
            <a:spLocks noGrp="1"/>
          </p:cNvSpPr>
          <p:nvPr>
            <p:ph type="title"/>
          </p:nvPr>
        </p:nvSpPr>
        <p:spPr>
          <a:xfrm>
            <a:off x="457200" y="579437"/>
            <a:ext cx="8153400" cy="639763"/>
          </a:xfrm>
        </p:spPr>
        <p:txBody>
          <a:bodyPr/>
          <a:lstStyle>
            <a:lvl1pPr algn="ctr">
              <a:defRPr sz="28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9005019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038225" y="1676400"/>
            <a:ext cx="2667000" cy="3962400"/>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itle 13"/>
          <p:cNvSpPr>
            <a:spLocks noGrp="1"/>
          </p:cNvSpPr>
          <p:nvPr>
            <p:ph type="title"/>
          </p:nvPr>
        </p:nvSpPr>
        <p:spPr>
          <a:xfrm>
            <a:off x="590550" y="542925"/>
            <a:ext cx="7943850" cy="533400"/>
          </a:xfrm>
          <a:solidFill>
            <a:srgbClr val="694F43"/>
          </a:solidFill>
        </p:spPr>
        <p:txBody>
          <a:bodyPr/>
          <a:lstStyle>
            <a:lvl1pPr algn="ctr">
              <a:defRPr sz="28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12661433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367336"/>
            <a:ext cx="8305800" cy="338139"/>
          </a:xfrm>
        </p:spPr>
        <p:txBody>
          <a:bodyPr anchor="b"/>
          <a:lstStyle>
            <a:lvl1pPr algn="ctr">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0" y="381000"/>
            <a:ext cx="9144000" cy="4724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457200" y="5672137"/>
            <a:ext cx="8305800" cy="804863"/>
          </a:xfrm>
        </p:spPr>
        <p:txBody>
          <a:bodyPr>
            <a:normAutofit/>
          </a:bodyPr>
          <a:lstStyle>
            <a:lvl1pPr marL="0" indent="0" algn="ctr">
              <a:lnSpc>
                <a:spcPts val="1400"/>
              </a:lnSpc>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805272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Questions contact">
    <p:bg>
      <p:bgPr>
        <a:solidFill>
          <a:srgbClr val="FFFF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5715000" y="1447800"/>
            <a:ext cx="3276600" cy="4373563"/>
          </a:xfrm>
        </p:spPr>
        <p:txBody>
          <a:bodyPr>
            <a:normAutofit/>
          </a:bodyPr>
          <a:lstStyle>
            <a:lvl1pPr marL="0" indent="0">
              <a:lnSpc>
                <a:spcPts val="1600"/>
              </a:lnSpc>
              <a:buNone/>
              <a:defRPr sz="16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itle 13"/>
          <p:cNvSpPr>
            <a:spLocks noGrp="1"/>
          </p:cNvSpPr>
          <p:nvPr>
            <p:ph type="title"/>
          </p:nvPr>
        </p:nvSpPr>
        <p:spPr>
          <a:xfrm>
            <a:off x="1371600" y="579437"/>
            <a:ext cx="6400800" cy="639763"/>
          </a:xfrm>
        </p:spPr>
        <p:txBody>
          <a:bodyPr/>
          <a:lstStyle>
            <a:lvl1pPr>
              <a:defRPr sz="2800">
                <a:solidFill>
                  <a:schemeClr val="tx2"/>
                </a:solidFill>
              </a:defRPr>
            </a:lvl1pPr>
          </a:lstStyle>
          <a:p>
            <a:r>
              <a:rPr lang="en-US" dirty="0" smtClean="0"/>
              <a:t>Click to edit Master title style</a:t>
            </a:r>
            <a:endParaRPr lang="en-US" dirty="0"/>
          </a:p>
        </p:txBody>
      </p:sp>
      <p:sp>
        <p:nvSpPr>
          <p:cNvPr id="15" name="Text Placeholder 10"/>
          <p:cNvSpPr>
            <a:spLocks noGrp="1"/>
          </p:cNvSpPr>
          <p:nvPr>
            <p:ph type="body" sz="quarter" idx="13"/>
          </p:nvPr>
        </p:nvSpPr>
        <p:spPr>
          <a:xfrm>
            <a:off x="1371600" y="381000"/>
            <a:ext cx="6041400" cy="457200"/>
          </a:xfrm>
        </p:spPr>
        <p:txBody>
          <a:bodyPr>
            <a:normAutofit/>
          </a:bodyPr>
          <a:lstStyle>
            <a:lvl1pPr>
              <a:buFontTx/>
              <a:buNone/>
              <a:defRPr sz="2000">
                <a:solidFill>
                  <a:schemeClr val="tx2"/>
                </a:solidFill>
              </a:defRPr>
            </a:lvl1pPr>
          </a:lstStyle>
          <a:p>
            <a:pPr lvl="0"/>
            <a:r>
              <a:rPr lang="en-US" dirty="0" smtClean="0"/>
              <a:t>Click to edit Master text styles</a:t>
            </a:r>
          </a:p>
        </p:txBody>
      </p:sp>
    </p:spTree>
    <p:extLst>
      <p:ext uri="{BB962C8B-B14F-4D97-AF65-F5344CB8AC3E}">
        <p14:creationId xmlns:p14="http://schemas.microsoft.com/office/powerpoint/2010/main" val="74318844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17" name="Footer Placeholder 16"/>
          <p:cNvSpPr>
            <a:spLocks noGrp="1"/>
          </p:cNvSpPr>
          <p:nvPr>
            <p:ph type="ftr" sz="quarter" idx="11"/>
          </p:nvPr>
        </p:nvSpPr>
        <p:spPr/>
        <p:txBody>
          <a:bodyPr/>
          <a:lstStyle>
            <a:extLst/>
          </a:lstStyle>
          <a:p>
            <a:endParaRPr lang="en-US">
              <a:solidFill>
                <a:srgbClr val="D6ECFF"/>
              </a:solidFill>
            </a:endParaRPr>
          </a:p>
        </p:txBody>
      </p:sp>
      <p:sp>
        <p:nvSpPr>
          <p:cNvPr id="29" name="Slide Number Placeholder 28"/>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val="1703281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782859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nimated Graphic_displa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224" y="9525"/>
            <a:ext cx="9131301" cy="6848475"/>
          </a:xfrm>
          <a:prstGeom prst="rect">
            <a:avLst/>
          </a:prstGeom>
        </p:spPr>
      </p:pic>
      <p:sp>
        <p:nvSpPr>
          <p:cNvPr id="2" name="Title"/>
          <p:cNvSpPr>
            <a:spLocks noGrp="1"/>
          </p:cNvSpPr>
          <p:nvPr>
            <p:ph type="ctrTitle"/>
          </p:nvPr>
        </p:nvSpPr>
        <p:spPr>
          <a:xfrm>
            <a:off x="533400" y="914400"/>
            <a:ext cx="8077199" cy="860425"/>
          </a:xfrm>
        </p:spPr>
        <p:txBody>
          <a:bodyPr anchor="b" anchorCtr="0"/>
          <a:lstStyle>
            <a:lvl1pPr algn="ctr">
              <a:defRPr sz="24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52105973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val="3310849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6" name="Footer Placeholder 5"/>
          <p:cNvSpPr>
            <a:spLocks noGrp="1"/>
          </p:cNvSpPr>
          <p:nvPr>
            <p:ph type="ftr" sz="quarter" idx="11"/>
          </p:nvPr>
        </p:nvSpPr>
        <p:spPr/>
        <p:txBody>
          <a:bodyPr/>
          <a:lstStyle>
            <a:extLst/>
          </a:lstStyle>
          <a:p>
            <a:endParaRPr lang="en-US">
              <a:solidFill>
                <a:srgbClr val="D6ECFF"/>
              </a:solidFill>
            </a:endParaRPr>
          </a:p>
        </p:txBody>
      </p:sp>
      <p:sp>
        <p:nvSpPr>
          <p:cNvPr id="7" name="Slide Number Placeholder 6"/>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40851449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8" name="Footer Placeholder 7"/>
          <p:cNvSpPr>
            <a:spLocks noGrp="1"/>
          </p:cNvSpPr>
          <p:nvPr>
            <p:ph type="ftr" sz="quarter" idx="11"/>
          </p:nvPr>
        </p:nvSpPr>
        <p:spPr/>
        <p:txBody>
          <a:bodyPr/>
          <a:lstStyle>
            <a:extLst/>
          </a:lstStyle>
          <a:p>
            <a:endParaRPr lang="en-US">
              <a:solidFill>
                <a:srgbClr val="D6ECFF"/>
              </a:solidFill>
            </a:endParaRPr>
          </a:p>
        </p:txBody>
      </p:sp>
      <p:sp>
        <p:nvSpPr>
          <p:cNvPr id="9" name="Slide Number Placeholder 8"/>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val="276931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4" name="Footer Placeholder 3"/>
          <p:cNvSpPr>
            <a:spLocks noGrp="1"/>
          </p:cNvSpPr>
          <p:nvPr>
            <p:ph type="ftr" sz="quarter" idx="11"/>
          </p:nvPr>
        </p:nvSpPr>
        <p:spPr/>
        <p:txBody>
          <a:bodyPr/>
          <a:lstStyle>
            <a:extLst/>
          </a:lstStyle>
          <a:p>
            <a:endParaRPr lang="en-US">
              <a:solidFill>
                <a:srgbClr val="D6ECFF"/>
              </a:solidFill>
            </a:endParaRPr>
          </a:p>
        </p:txBody>
      </p:sp>
      <p:sp>
        <p:nvSpPr>
          <p:cNvPr id="5" name="Slide Number Placeholder 4"/>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6552808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3" name="Footer Placeholder 2"/>
          <p:cNvSpPr>
            <a:spLocks noGrp="1"/>
          </p:cNvSpPr>
          <p:nvPr>
            <p:ph type="ftr" sz="quarter" idx="11"/>
          </p:nvPr>
        </p:nvSpPr>
        <p:spPr/>
        <p:txBody>
          <a:bodyPr/>
          <a:lstStyle>
            <a:extLst/>
          </a:lstStyle>
          <a:p>
            <a:endParaRPr lang="en-US">
              <a:solidFill>
                <a:srgbClr val="D6ECFF"/>
              </a:solidFill>
            </a:endParaRPr>
          </a:p>
        </p:txBody>
      </p:sp>
      <p:sp>
        <p:nvSpPr>
          <p:cNvPr id="4" name="Slide Number Placeholder 3"/>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994338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6" name="Footer Placeholder 5"/>
          <p:cNvSpPr>
            <a:spLocks noGrp="1"/>
          </p:cNvSpPr>
          <p:nvPr>
            <p:ph type="ftr" sz="quarter" idx="11"/>
          </p:nvPr>
        </p:nvSpPr>
        <p:spPr/>
        <p:txBody>
          <a:bodyPr/>
          <a:lstStyle>
            <a:extLst/>
          </a:lstStyle>
          <a:p>
            <a:endParaRPr lang="en-US">
              <a:solidFill>
                <a:srgbClr val="D6ECFF"/>
              </a:solidFill>
            </a:endParaRPr>
          </a:p>
        </p:txBody>
      </p:sp>
      <p:sp>
        <p:nvSpPr>
          <p:cNvPr id="7" name="Slide Number Placeholder 6"/>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17270345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smtClean="0"/>
              <a:t>Click icon to add picture</a:t>
            </a:r>
            <a:endParaRPr kumimoji="0" lang="en-US"/>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a:solidFill>
                <a:srgbClr val="D6ECFF"/>
              </a:solidFill>
            </a:endParaRPr>
          </a:p>
        </p:txBody>
      </p:sp>
      <p:sp>
        <p:nvSpPr>
          <p:cNvPr id="7" name="Slide Number Placeholder 6"/>
          <p:cNvSpPr>
            <a:spLocks noGrp="1"/>
          </p:cNvSpPr>
          <p:nvPr>
            <p:ph type="sldNum" sz="quarter" idx="12"/>
          </p:nvPr>
        </p:nvSpPr>
        <p:spPr>
          <a:xfrm>
            <a:off x="8610600" y="55499"/>
            <a:ext cx="457200" cy="365125"/>
          </a:xfrm>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119371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927182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5" name="Footer Placeholder 4"/>
          <p:cNvSpPr>
            <a:spLocks noGrp="1"/>
          </p:cNvSpPr>
          <p:nvPr>
            <p:ph type="ftr" sz="quarter" idx="11"/>
          </p:nvPr>
        </p:nvSpPr>
        <p:spPr/>
        <p:txBody>
          <a:bodyPr/>
          <a:lstStyle>
            <a:extLst/>
          </a:lstStyle>
          <a:p>
            <a:endParaRPr lang="en-US">
              <a:solidFill>
                <a:srgbClr val="D6ECFF"/>
              </a:solidFill>
            </a:endParaRPr>
          </a:p>
        </p:txBody>
      </p:sp>
      <p:sp>
        <p:nvSpPr>
          <p:cNvPr id="6" name="Slide Number Placeholder 5"/>
          <p:cNvSpPr>
            <a:spLocks noGrp="1"/>
          </p:cNvSpPr>
          <p:nvPr>
            <p:ph type="sldNum" sz="quarter" idx="12"/>
          </p:nvPr>
        </p:nvSpPr>
        <p:spPr/>
        <p:txBody>
          <a:bodyPr/>
          <a:lstStyle>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665717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nimated Section Header">
    <p:spTree>
      <p:nvGrpSpPr>
        <p:cNvPr id="1" name=""/>
        <p:cNvGrpSpPr/>
        <p:nvPr/>
      </p:nvGrpSpPr>
      <p:grpSpPr>
        <a:xfrm>
          <a:off x="0" y="0"/>
          <a:ext cx="0" cy="0"/>
          <a:chOff x="0" y="0"/>
          <a:chExt cx="0" cy="0"/>
        </a:xfrm>
      </p:grpSpPr>
      <p:sp>
        <p:nvSpPr>
          <p:cNvPr id="16" name="Text Placeholder 2"/>
          <p:cNvSpPr>
            <a:spLocks noGrp="1"/>
          </p:cNvSpPr>
          <p:nvPr>
            <p:ph type="body" idx="10"/>
          </p:nvPr>
        </p:nvSpPr>
        <p:spPr>
          <a:xfrm>
            <a:off x="685800" y="1828800"/>
            <a:ext cx="7772400" cy="685800"/>
          </a:xfrm>
        </p:spPr>
        <p:txBody>
          <a:bodyPr anchor="b"/>
          <a:lstStyle>
            <a:lvl1pPr marL="0" indent="0" algn="ctr">
              <a:buNone/>
              <a:defRPr sz="2000">
                <a:solidFill>
                  <a:schemeClr val="tx1"/>
                </a:solidFill>
                <a:latin typeface="Script MT Bold" pitchFamily="66"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Title"/>
          <p:cNvSpPr>
            <a:spLocks noGrp="1"/>
          </p:cNvSpPr>
          <p:nvPr>
            <p:ph type="ctrTitle"/>
          </p:nvPr>
        </p:nvSpPr>
        <p:spPr>
          <a:xfrm>
            <a:off x="1752600" y="1295400"/>
            <a:ext cx="5410200" cy="860425"/>
          </a:xfrm>
        </p:spPr>
        <p:txBody>
          <a:bodyPr anchor="b" anchorCtr="0"/>
          <a:lstStyle>
            <a:lvl1pPr algn="ctr">
              <a:defRPr sz="3600">
                <a:solidFill>
                  <a:schemeClr val="tx1"/>
                </a:solidFill>
                <a:latin typeface="Script MT Bold" pitchFamily="66"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41523893"/>
      </p:ext>
    </p:extLst>
  </p:cSld>
  <p:clrMapOvr>
    <a:masterClrMapping/>
  </p:clrMapOvr>
  <p:timing>
    <p:tnLst>
      <p:par>
        <p:cTn id="1" dur="indefinite" restart="never" nodeType="tmRoot"/>
      </p:par>
    </p:tnLst>
  </p:timing>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imated 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638425" y="2926556"/>
            <a:ext cx="5867400" cy="838200"/>
          </a:xfrm>
        </p:spPr>
        <p:txBody>
          <a:bodyPr>
            <a:normAutofit/>
          </a:bodyPr>
          <a:lstStyle>
            <a:lvl1pPr marL="57150" indent="0">
              <a:buFontTx/>
              <a:buNone/>
              <a:defRPr sz="1600" baseline="0"/>
            </a:lvl1pPr>
          </a:lstStyle>
          <a:p>
            <a:pPr lvl="0"/>
            <a:r>
              <a:rPr lang="en-US" dirty="0" smtClean="0"/>
              <a:t>Click to edit Master text styles</a:t>
            </a:r>
          </a:p>
        </p:txBody>
      </p:sp>
      <p:sp>
        <p:nvSpPr>
          <p:cNvPr id="7" name="Title 6"/>
          <p:cNvSpPr>
            <a:spLocks noGrp="1"/>
          </p:cNvSpPr>
          <p:nvPr>
            <p:ph type="title"/>
          </p:nvPr>
        </p:nvSpPr>
        <p:spPr>
          <a:xfrm>
            <a:off x="457200" y="533400"/>
            <a:ext cx="8153400" cy="639763"/>
          </a:xfrm>
        </p:spPr>
        <p:txBody>
          <a:bodyPr/>
          <a:lstStyle>
            <a:lvl1pPr algn="ctr">
              <a:defRPr sz="2800">
                <a:solidFill>
                  <a:schemeClr val="tx1"/>
                </a:solidFill>
              </a:defRPr>
            </a:lvl1pPr>
          </a:lstStyle>
          <a:p>
            <a:r>
              <a:rPr lang="en-US" dirty="0" smtClean="0"/>
              <a:t>Click to edit Master title style</a:t>
            </a:r>
            <a:endParaRPr lang="en-US" dirty="0"/>
          </a:p>
        </p:txBody>
      </p:sp>
      <p:sp>
        <p:nvSpPr>
          <p:cNvPr id="8" name="Text Placeholder 10"/>
          <p:cNvSpPr>
            <a:spLocks noGrp="1"/>
          </p:cNvSpPr>
          <p:nvPr>
            <p:ph type="body" sz="quarter" idx="13"/>
          </p:nvPr>
        </p:nvSpPr>
        <p:spPr>
          <a:xfrm>
            <a:off x="1447800" y="990600"/>
            <a:ext cx="6248400" cy="457200"/>
          </a:xfrm>
        </p:spPr>
        <p:txBody>
          <a:bodyPr>
            <a:normAutofit/>
          </a:bodyPr>
          <a:lstStyle>
            <a:lvl1pPr algn="ctr">
              <a:buFontTx/>
              <a:buNone/>
              <a:defRPr sz="2000"/>
            </a:lvl1pPr>
          </a:lstStyle>
          <a:p>
            <a:pPr lvl="0"/>
            <a:r>
              <a:rPr lang="en-US" dirty="0" smtClean="0"/>
              <a:t>Click to edit Master text styles</a:t>
            </a:r>
          </a:p>
        </p:txBody>
      </p:sp>
      <p:sp>
        <p:nvSpPr>
          <p:cNvPr id="12" name="Text Placeholder 8"/>
          <p:cNvSpPr>
            <a:spLocks noGrp="1"/>
          </p:cNvSpPr>
          <p:nvPr>
            <p:ph type="body" sz="quarter" idx="16"/>
          </p:nvPr>
        </p:nvSpPr>
        <p:spPr>
          <a:xfrm>
            <a:off x="2638425" y="1616868"/>
            <a:ext cx="5867400" cy="838200"/>
          </a:xfrm>
        </p:spPr>
        <p:txBody>
          <a:bodyPr>
            <a:normAutofit/>
          </a:bodyPr>
          <a:lstStyle>
            <a:lvl1pPr marL="57150" indent="0">
              <a:buFontTx/>
              <a:buNone/>
              <a:defRPr sz="1600" baseline="0"/>
            </a:lvl1pPr>
          </a:lstStyle>
          <a:p>
            <a:pPr lvl="0"/>
            <a:r>
              <a:rPr lang="en-US" dirty="0" smtClean="0"/>
              <a:t>Click to edit Master text styles</a:t>
            </a:r>
          </a:p>
        </p:txBody>
      </p:sp>
      <p:sp>
        <p:nvSpPr>
          <p:cNvPr id="14" name="Text Placeholder 8"/>
          <p:cNvSpPr>
            <a:spLocks noGrp="1"/>
          </p:cNvSpPr>
          <p:nvPr>
            <p:ph type="body" sz="quarter" idx="17"/>
          </p:nvPr>
        </p:nvSpPr>
        <p:spPr>
          <a:xfrm>
            <a:off x="2638425" y="2271712"/>
            <a:ext cx="5867400" cy="838200"/>
          </a:xfrm>
        </p:spPr>
        <p:txBody>
          <a:bodyPr>
            <a:normAutofit/>
          </a:bodyPr>
          <a:lstStyle>
            <a:lvl1pPr marL="57150" indent="0">
              <a:buFontTx/>
              <a:buNone/>
              <a:defRPr sz="1600" baseline="0"/>
            </a:lvl1pPr>
          </a:lstStyle>
          <a:p>
            <a:pPr lvl="0"/>
            <a:r>
              <a:rPr lang="en-US" dirty="0" smtClean="0"/>
              <a:t>Click to edit Master text styles</a:t>
            </a:r>
          </a:p>
        </p:txBody>
      </p:sp>
      <p:sp>
        <p:nvSpPr>
          <p:cNvPr id="15" name="Text Placeholder 8"/>
          <p:cNvSpPr>
            <a:spLocks noGrp="1"/>
          </p:cNvSpPr>
          <p:nvPr>
            <p:ph type="body" sz="quarter" idx="18"/>
          </p:nvPr>
        </p:nvSpPr>
        <p:spPr>
          <a:xfrm>
            <a:off x="2638425" y="3581400"/>
            <a:ext cx="5867400" cy="838200"/>
          </a:xfrm>
        </p:spPr>
        <p:txBody>
          <a:bodyPr>
            <a:normAutofit/>
          </a:bodyPr>
          <a:lstStyle>
            <a:lvl1pPr marL="57150" indent="0">
              <a:buFontTx/>
              <a:buNone/>
              <a:defRPr sz="1600" baseline="0"/>
            </a:lvl1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ed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95400" y="1447800"/>
            <a:ext cx="3429000" cy="3810000"/>
          </a:xfrm>
        </p:spPr>
        <p:txBody>
          <a:bodyPr>
            <a:normAutofit/>
          </a:bodyPr>
          <a:lstStyle>
            <a:lvl1pPr>
              <a:defRPr sz="18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br>
              <a:rPr lang="en-US" dirty="0" smtClean="0"/>
            </a:br>
            <a:endParaRPr lang="en-US" dirty="0"/>
          </a:p>
        </p:txBody>
      </p:sp>
      <p:sp>
        <p:nvSpPr>
          <p:cNvPr id="4" name="Content Placeholder 3"/>
          <p:cNvSpPr>
            <a:spLocks noGrp="1"/>
          </p:cNvSpPr>
          <p:nvPr>
            <p:ph sz="half" idx="2"/>
          </p:nvPr>
        </p:nvSpPr>
        <p:spPr>
          <a:xfrm>
            <a:off x="4724400" y="1447800"/>
            <a:ext cx="3429000" cy="3810000"/>
          </a:xfrm>
        </p:spPr>
        <p:txBody>
          <a:bodyPr>
            <a:normAutofit/>
          </a:bodyPr>
          <a:lstStyle>
            <a:lvl1pPr>
              <a:defRPr sz="1800" baseline="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2" name="Title 11"/>
          <p:cNvSpPr>
            <a:spLocks noGrp="1"/>
          </p:cNvSpPr>
          <p:nvPr>
            <p:ph type="title"/>
          </p:nvPr>
        </p:nvSpPr>
        <p:spPr>
          <a:xfrm>
            <a:off x="533400" y="579437"/>
            <a:ext cx="8077200" cy="639763"/>
          </a:xfrm>
        </p:spPr>
        <p:txBody>
          <a:bodyPr/>
          <a:lstStyle>
            <a:lvl1pPr algn="ctr">
              <a:defRPr sz="2800">
                <a:solidFill>
                  <a:schemeClr val="tx1"/>
                </a:solidFill>
              </a:defRPr>
            </a:lvl1pPr>
          </a:lstStyle>
          <a:p>
            <a:r>
              <a:rPr lang="en-US" dirty="0" smtClean="0"/>
              <a:t>Click to edit Master title style</a:t>
            </a:r>
            <a:endParaRPr lang="en-US" dirty="0"/>
          </a:p>
        </p:txBody>
      </p:sp>
      <p:sp>
        <p:nvSpPr>
          <p:cNvPr id="13" name="Text Placeholder 10"/>
          <p:cNvSpPr>
            <a:spLocks noGrp="1"/>
          </p:cNvSpPr>
          <p:nvPr>
            <p:ph type="body" sz="quarter" idx="13"/>
          </p:nvPr>
        </p:nvSpPr>
        <p:spPr>
          <a:xfrm>
            <a:off x="533400" y="990600"/>
            <a:ext cx="8077200" cy="457200"/>
          </a:xfrm>
        </p:spPr>
        <p:txBody>
          <a:bodyPr>
            <a:normAutofit/>
          </a:bodyPr>
          <a:lstStyle>
            <a:lvl1pPr algn="ctr">
              <a:buFontTx/>
              <a:buNone/>
              <a:defRPr sz="2000"/>
            </a:lvl1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imated Two Picture">
    <p:spTree>
      <p:nvGrpSpPr>
        <p:cNvPr id="1" name=""/>
        <p:cNvGrpSpPr/>
        <p:nvPr/>
      </p:nvGrpSpPr>
      <p:grpSpPr>
        <a:xfrm>
          <a:off x="0" y="0"/>
          <a:ext cx="0" cy="0"/>
          <a:chOff x="0" y="0"/>
          <a:chExt cx="0" cy="0"/>
        </a:xfrm>
      </p:grpSpPr>
      <p:sp>
        <p:nvSpPr>
          <p:cNvPr id="6" name="Content Placeholder 3"/>
          <p:cNvSpPr>
            <a:spLocks noGrp="1"/>
          </p:cNvSpPr>
          <p:nvPr>
            <p:ph sz="half" idx="2" hasCustomPrompt="1"/>
          </p:nvPr>
        </p:nvSpPr>
        <p:spPr>
          <a:xfrm>
            <a:off x="762000" y="2057400"/>
            <a:ext cx="5562600" cy="1524000"/>
          </a:xfrm>
        </p:spPr>
        <p:txBody>
          <a:bodyPr>
            <a:normAutofit/>
          </a:bodyPr>
          <a:lstStyle>
            <a:lvl1pPr>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br>
              <a:rPr lang="en-US" dirty="0" smtClean="0"/>
            </a:br>
            <a:r>
              <a:rPr lang="en-US" dirty="0" smtClean="0"/>
              <a:t>Level 2</a:t>
            </a:r>
            <a:br>
              <a:rPr lang="en-US" dirty="0" smtClean="0"/>
            </a:br>
            <a:r>
              <a:rPr lang="en-US" dirty="0" smtClean="0"/>
              <a:t>Level 3</a:t>
            </a:r>
            <a:br>
              <a:rPr lang="en-US" dirty="0" smtClean="0"/>
            </a:br>
            <a:r>
              <a:rPr lang="en-US" dirty="0" smtClean="0"/>
              <a:t>Level 4</a:t>
            </a:r>
            <a:br>
              <a:rPr lang="en-US" dirty="0" smtClean="0"/>
            </a:br>
            <a:r>
              <a:rPr lang="en-US" dirty="0" smtClean="0"/>
              <a:t>Level 5</a:t>
            </a:r>
            <a:endParaRPr lang="en-US" dirty="0"/>
          </a:p>
        </p:txBody>
      </p:sp>
      <p:sp>
        <p:nvSpPr>
          <p:cNvPr id="10" name="Content Placeholder 3"/>
          <p:cNvSpPr>
            <a:spLocks noGrp="1"/>
          </p:cNvSpPr>
          <p:nvPr>
            <p:ph sz="half" idx="15" hasCustomPrompt="1"/>
          </p:nvPr>
        </p:nvSpPr>
        <p:spPr>
          <a:xfrm>
            <a:off x="800100" y="3505200"/>
            <a:ext cx="5448300" cy="1524000"/>
          </a:xfrm>
        </p:spPr>
        <p:txBody>
          <a:bodyPr>
            <a:normAutofit/>
          </a:bodyPr>
          <a:lstStyle>
            <a:lvl1pPr>
              <a:defRPr sz="16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br>
              <a:rPr lang="en-US" dirty="0" smtClean="0"/>
            </a:br>
            <a:r>
              <a:rPr lang="en-US" dirty="0" smtClean="0"/>
              <a:t>Level 2</a:t>
            </a:r>
            <a:br>
              <a:rPr lang="en-US" dirty="0" smtClean="0"/>
            </a:br>
            <a:r>
              <a:rPr lang="en-US" dirty="0" smtClean="0"/>
              <a:t>Level 3</a:t>
            </a:r>
            <a:br>
              <a:rPr lang="en-US" dirty="0" smtClean="0"/>
            </a:br>
            <a:r>
              <a:rPr lang="en-US" dirty="0" smtClean="0"/>
              <a:t>Level 4</a:t>
            </a:r>
            <a:br>
              <a:rPr lang="en-US" dirty="0" smtClean="0"/>
            </a:br>
            <a:r>
              <a:rPr lang="en-US" dirty="0" smtClean="0"/>
              <a:t>Level 5</a:t>
            </a:r>
            <a:endParaRPr lang="en-US" dirty="0"/>
          </a:p>
        </p:txBody>
      </p:sp>
      <p:sp>
        <p:nvSpPr>
          <p:cNvPr id="12" name="subtitle"/>
          <p:cNvSpPr>
            <a:spLocks noGrp="1"/>
          </p:cNvSpPr>
          <p:nvPr>
            <p:ph type="body" sz="quarter" idx="13"/>
          </p:nvPr>
        </p:nvSpPr>
        <p:spPr>
          <a:xfrm>
            <a:off x="590550" y="1009650"/>
            <a:ext cx="7943850" cy="381000"/>
          </a:xfrm>
          <a:solidFill>
            <a:srgbClr val="694F43"/>
          </a:solidFill>
        </p:spPr>
        <p:txBody>
          <a:bodyPr>
            <a:normAutofit/>
          </a:bodyPr>
          <a:lstStyle>
            <a:lvl1pPr algn="ctr">
              <a:buFontTx/>
              <a:buNone/>
              <a:defRPr sz="2000">
                <a:solidFill>
                  <a:schemeClr val="bg1"/>
                </a:solidFill>
              </a:defRPr>
            </a:lvl1pPr>
          </a:lstStyle>
          <a:p>
            <a:pPr lvl="0"/>
            <a:r>
              <a:rPr lang="en-US" dirty="0" smtClean="0"/>
              <a:t>Click to edit Master text styles</a:t>
            </a:r>
          </a:p>
        </p:txBody>
      </p:sp>
      <p:sp>
        <p:nvSpPr>
          <p:cNvPr id="9" name="Title 13"/>
          <p:cNvSpPr>
            <a:spLocks noGrp="1"/>
          </p:cNvSpPr>
          <p:nvPr>
            <p:ph type="title"/>
          </p:nvPr>
        </p:nvSpPr>
        <p:spPr>
          <a:xfrm>
            <a:off x="590550" y="542925"/>
            <a:ext cx="7943850" cy="533400"/>
          </a:xfrm>
          <a:solidFill>
            <a:srgbClr val="694F43"/>
          </a:solidFill>
        </p:spPr>
        <p:txBody>
          <a:bodyPr/>
          <a:lstStyle>
            <a:lvl1pPr algn="ctr">
              <a:defRPr sz="2800">
                <a:solidFill>
                  <a:schemeClr val="bg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imated 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429000" y="1905001"/>
            <a:ext cx="2514600" cy="2057399"/>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04800" y="3048000"/>
            <a:ext cx="2514600" cy="2057400"/>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6324600" y="3200400"/>
            <a:ext cx="2514600" cy="2057400"/>
          </a:xfrm>
        </p:spPr>
        <p:txBody>
          <a:bodyPr lIns="274320" tIns="0" rIns="182880">
            <a:normAutofit/>
          </a:bodyPr>
          <a:lstStyle>
            <a:lvl1pPr>
              <a:lnSpc>
                <a:spcPts val="2000"/>
              </a:lnSpc>
              <a:defRPr sz="1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4" name="subtitle"/>
          <p:cNvSpPr>
            <a:spLocks noGrp="1"/>
          </p:cNvSpPr>
          <p:nvPr>
            <p:ph type="body" sz="quarter" idx="13"/>
          </p:nvPr>
        </p:nvSpPr>
        <p:spPr>
          <a:xfrm>
            <a:off x="590550" y="1009650"/>
            <a:ext cx="7943850" cy="381000"/>
          </a:xfrm>
          <a:solidFill>
            <a:srgbClr val="694F43"/>
          </a:solidFill>
        </p:spPr>
        <p:txBody>
          <a:bodyPr>
            <a:normAutofit/>
          </a:bodyPr>
          <a:lstStyle>
            <a:lvl1pPr algn="ctr">
              <a:buFontTx/>
              <a:buNone/>
              <a:defRPr sz="2000">
                <a:solidFill>
                  <a:schemeClr val="bg1"/>
                </a:solidFill>
              </a:defRPr>
            </a:lvl1pPr>
          </a:lstStyle>
          <a:p>
            <a:pPr lvl="0"/>
            <a:r>
              <a:rPr lang="en-US" dirty="0" smtClean="0"/>
              <a:t>Click to edit Master text styles</a:t>
            </a:r>
          </a:p>
        </p:txBody>
      </p:sp>
      <p:sp>
        <p:nvSpPr>
          <p:cNvPr id="15" name="Title 13"/>
          <p:cNvSpPr>
            <a:spLocks noGrp="1"/>
          </p:cNvSpPr>
          <p:nvPr>
            <p:ph type="title"/>
          </p:nvPr>
        </p:nvSpPr>
        <p:spPr>
          <a:xfrm>
            <a:off x="590550" y="542925"/>
            <a:ext cx="7943850" cy="533400"/>
          </a:xfrm>
          <a:solidFill>
            <a:srgbClr val="694F43"/>
          </a:solidFill>
        </p:spPr>
        <p:txBody>
          <a:bodyPr/>
          <a:lstStyle>
            <a:lvl1pPr algn="ctr">
              <a:defRPr sz="2800">
                <a:solidFill>
                  <a:schemeClr val="bg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imated 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1219199"/>
            <a:ext cx="3352800" cy="291125"/>
          </a:xfrm>
          <a:noFill/>
        </p:spPr>
        <p:txBody>
          <a:bodyPr tIns="274320" anchor="b">
            <a:noAutofit/>
          </a:bodyPr>
          <a:lstStyle>
            <a:lvl1pPr marL="0" indent="0">
              <a:buNone/>
              <a:defRPr sz="1400" b="0" cap="none" baseline="0">
                <a:solidFill>
                  <a:schemeClr val="tx1"/>
                </a:solidFill>
                <a:latin typeface="Script MT Bold"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143000" y="1495425"/>
            <a:ext cx="3352800" cy="3886200"/>
          </a:xfrm>
        </p:spPr>
        <p:txBody>
          <a:bodyPr>
            <a:normAutofit/>
          </a:bodyPr>
          <a:lstStyle>
            <a:lvl1pPr>
              <a:lnSpc>
                <a:spcPct val="100000"/>
              </a:lnSpc>
              <a:buClr>
                <a:schemeClr val="accent1">
                  <a:lumMod val="20000"/>
                  <a:lumOff val="80000"/>
                </a:schemeClr>
              </a:buClr>
              <a:defRPr sz="1600"/>
            </a:lvl1pPr>
            <a:lvl2pPr>
              <a:lnSpc>
                <a:spcPct val="100000"/>
              </a:lnSpc>
              <a:buClr>
                <a:schemeClr val="accent1">
                  <a:lumMod val="20000"/>
                  <a:lumOff val="80000"/>
                </a:schemeClr>
              </a:buClr>
              <a:defRPr sz="2000"/>
            </a:lvl2pPr>
            <a:lvl3pPr>
              <a:lnSpc>
                <a:spcPct val="100000"/>
              </a:lnSpc>
              <a:buClr>
                <a:schemeClr val="accent1">
                  <a:lumMod val="20000"/>
                  <a:lumOff val="80000"/>
                </a:schemeClr>
              </a:buClr>
              <a:defRPr sz="1800"/>
            </a:lvl3pPr>
            <a:lvl4pPr>
              <a:lnSpc>
                <a:spcPct val="100000"/>
              </a:lnSpc>
              <a:buClr>
                <a:schemeClr val="accent1">
                  <a:lumMod val="20000"/>
                  <a:lumOff val="80000"/>
                </a:schemeClr>
              </a:buClr>
              <a:defRPr sz="1600"/>
            </a:lvl4pPr>
            <a:lvl5pPr>
              <a:lnSpc>
                <a:spcPct val="100000"/>
              </a:lnSpc>
              <a:buClr>
                <a:schemeClr val="accent1">
                  <a:lumMod val="20000"/>
                  <a:lumOff val="80000"/>
                </a:schemeClr>
              </a:buClr>
              <a:defRPr sz="1600"/>
            </a:lvl5pPr>
            <a:lvl6pPr>
              <a:defRPr sz="1600"/>
            </a:lvl6pPr>
            <a:lvl7pPr>
              <a:defRPr sz="1600"/>
            </a:lvl7pPr>
            <a:lvl8pPr>
              <a:defRPr sz="1600"/>
            </a:lvl8pPr>
            <a:lvl9pPr>
              <a:defRPr sz="1600"/>
            </a:lvl9p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6" name="Content Placeholder 5"/>
          <p:cNvSpPr>
            <a:spLocks noGrp="1"/>
          </p:cNvSpPr>
          <p:nvPr>
            <p:ph sz="quarter" idx="4"/>
          </p:nvPr>
        </p:nvSpPr>
        <p:spPr>
          <a:xfrm>
            <a:off x="4800600" y="1524000"/>
            <a:ext cx="3429000" cy="3886200"/>
          </a:xfrm>
        </p:spPr>
        <p:txBody>
          <a:bodyPr>
            <a:normAutofit/>
          </a:bodyPr>
          <a:lstStyle>
            <a:lvl1pPr>
              <a:buClr>
                <a:schemeClr val="accent1">
                  <a:lumMod val="20000"/>
                  <a:lumOff val="80000"/>
                </a:schemeClr>
              </a:buClr>
              <a:defRPr sz="1600"/>
            </a:lvl1pPr>
            <a:lvl2pPr>
              <a:buClr>
                <a:schemeClr val="accent1">
                  <a:lumMod val="20000"/>
                  <a:lumOff val="80000"/>
                </a:schemeClr>
              </a:buClr>
              <a:defRPr sz="2000"/>
            </a:lvl2pPr>
            <a:lvl3pPr>
              <a:buClr>
                <a:schemeClr val="accent1">
                  <a:lumMod val="20000"/>
                  <a:lumOff val="80000"/>
                </a:schemeClr>
              </a:buClr>
              <a:defRPr sz="1800"/>
            </a:lvl3pPr>
            <a:lvl4pPr>
              <a:buClr>
                <a:schemeClr val="accent1">
                  <a:lumMod val="20000"/>
                  <a:lumOff val="80000"/>
                </a:schemeClr>
              </a:buClr>
              <a:defRPr sz="1600"/>
            </a:lvl4pPr>
            <a:lvl5pPr>
              <a:buClr>
                <a:schemeClr val="accent1">
                  <a:lumMod val="20000"/>
                  <a:lumOff val="80000"/>
                </a:schemeClr>
              </a:buClr>
              <a:defRPr sz="1600"/>
            </a:lvl5pPr>
            <a:lvl6pPr>
              <a:defRPr sz="1600"/>
            </a:lvl6pPr>
            <a:lvl7pPr>
              <a:defRPr sz="1600"/>
            </a:lvl7pPr>
            <a:lvl8pPr>
              <a:defRPr sz="1600"/>
            </a:lvl8pPr>
            <a:lvl9pPr>
              <a:defRPr sz="1600"/>
            </a:lvl9p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12" name="Text Placeholder 2"/>
          <p:cNvSpPr>
            <a:spLocks noGrp="1"/>
          </p:cNvSpPr>
          <p:nvPr>
            <p:ph type="body" idx="12"/>
          </p:nvPr>
        </p:nvSpPr>
        <p:spPr>
          <a:xfrm>
            <a:off x="4714875" y="1219200"/>
            <a:ext cx="3362325" cy="291125"/>
          </a:xfrm>
          <a:noFill/>
        </p:spPr>
        <p:txBody>
          <a:bodyPr tIns="274320" anchor="b">
            <a:noAutofit/>
          </a:bodyPr>
          <a:lstStyle>
            <a:lvl1pPr marL="0" indent="0">
              <a:buNone/>
              <a:defRPr sz="1400" b="1" cap="none" baseline="0">
                <a:solidFill>
                  <a:schemeClr val="tx1"/>
                </a:solidFill>
                <a:latin typeface="Script MT Bold" pitchFamily="66"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7" name="Title 16"/>
          <p:cNvSpPr>
            <a:spLocks noGrp="1"/>
          </p:cNvSpPr>
          <p:nvPr>
            <p:ph type="title"/>
          </p:nvPr>
        </p:nvSpPr>
        <p:spPr>
          <a:xfrm>
            <a:off x="457200" y="579437"/>
            <a:ext cx="8153400" cy="639763"/>
          </a:xfrm>
        </p:spPr>
        <p:txBody>
          <a:bodyPr/>
          <a:lstStyle>
            <a:lvl1pPr algn="ctr">
              <a:defRPr sz="2800">
                <a:solidFill>
                  <a:schemeClr val="tx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video" Target="../media/media1.wm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media" Target="../media/media1.wmv"/><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2.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black_thumbtack_jumping_sml_final.mov">
            <a:hlinkClick r:id="" action="ppaction://media"/>
          </p:cNvPr>
          <p:cNvPicPr>
            <a:picLocks noChangeAspect="1"/>
          </p:cNvPicPr>
          <p:nvPr userDrawn="1">
            <a:videoFile r:link="rId18"/>
            <p:extLst>
              <p:ext uri="{DAA4B4D4-6D71-4841-9C94-3DE7FCFB9230}">
                <p14:media xmlns:p14="http://schemas.microsoft.com/office/powerpoint/2010/main" r:embed="rId17"/>
              </p:ext>
            </p:extLst>
          </p:nvPr>
        </p:nvPicPr>
        <p:blipFill>
          <a:blip r:embed="rId19" cstate="print">
            <a:lum bright="5000" contrast="4000"/>
          </a:blip>
          <a:stretch>
            <a:fillRect/>
          </a:stretch>
        </p:blipFill>
        <p:spPr>
          <a:xfrm>
            <a:off x="0" y="5464175"/>
            <a:ext cx="9144000" cy="1393825"/>
          </a:xfrm>
          <a:prstGeom prst="rect">
            <a:avLst/>
          </a:prstGeom>
        </p:spPr>
      </p:pic>
      <p:pic>
        <p:nvPicPr>
          <p:cNvPr id="5" name="Picture 4"/>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2224" y="9525"/>
            <a:ext cx="9131301" cy="6848475"/>
          </a:xfrm>
          <a:prstGeom prst="rect">
            <a:avLst/>
          </a:prstGeom>
        </p:spPr>
      </p:pic>
      <p:sp>
        <p:nvSpPr>
          <p:cNvPr id="3" name="Text Placeholder 2"/>
          <p:cNvSpPr>
            <a:spLocks noGrp="1"/>
          </p:cNvSpPr>
          <p:nvPr>
            <p:ph type="body" idx="1"/>
          </p:nvPr>
        </p:nvSpPr>
        <p:spPr>
          <a:xfrm>
            <a:off x="1600200" y="1066800"/>
            <a:ext cx="7010400" cy="4038600"/>
          </a:xfrm>
          <a:prstGeom prst="rect">
            <a:avLst/>
          </a:prstGeom>
        </p:spPr>
        <p:txBody>
          <a:bodyPr vert="horz" lIns="91440" tIns="45720" rIns="91440" bIns="45720" rtlCol="0">
            <a:normAutofit/>
          </a:body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2" name="Title Placeholder 1"/>
          <p:cNvSpPr>
            <a:spLocks noGrp="1"/>
          </p:cNvSpPr>
          <p:nvPr>
            <p:ph type="title"/>
          </p:nvPr>
        </p:nvSpPr>
        <p:spPr>
          <a:xfrm>
            <a:off x="457200" y="427037"/>
            <a:ext cx="8153400" cy="63976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6" r:id="rId2"/>
    <p:sldLayoutId id="2147483670" r:id="rId3"/>
    <p:sldLayoutId id="2147483669" r:id="rId4"/>
    <p:sldLayoutId id="2147483660" r:id="rId5"/>
    <p:sldLayoutId id="2147483652" r:id="rId6"/>
    <p:sldLayoutId id="2147483661" r:id="rId7"/>
    <p:sldLayoutId id="2147483662" r:id="rId8"/>
    <p:sldLayoutId id="2147483653" r:id="rId9"/>
    <p:sldLayoutId id="2147483656" r:id="rId10"/>
    <p:sldLayoutId id="2147483657" r:id="rId11"/>
    <p:sldLayoutId id="2147483664" r:id="rId12"/>
    <p:sldLayoutId id="2147483684" r:id="rId13"/>
    <p:sldLayoutId id="2147483685" r:id="rId14"/>
    <p:sldLayoutId id="2147483686" r:id="rId1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3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repeatCount="indefinite" fill="remove" display="0">
                  <p:stCondLst>
                    <p:cond delay="indefinite"/>
                  </p:stCondLst>
                </p:cTn>
                <p:tgtEl>
                  <p:spTgt spid="12"/>
                </p:tgtEl>
              </p:cMediaNode>
            </p:video>
          </p:childTnLst>
        </p:cTn>
      </p:par>
    </p:tnLst>
  </p:timing>
  <p:hf hdr="0" dt="0"/>
  <p:txStyles>
    <p:titleStyle>
      <a:lvl1pPr algn="ctr" defTabSz="914400" rtl="0" eaLnBrk="1" latinLnBrk="0" hangingPunct="1">
        <a:spcBef>
          <a:spcPct val="0"/>
        </a:spcBef>
        <a:buNone/>
        <a:defRPr sz="2800" b="1" kern="1200" baseline="0">
          <a:solidFill>
            <a:schemeClr val="tx1"/>
          </a:solidFill>
          <a:latin typeface="Script MT Bold" pitchFamily="66" charset="0"/>
          <a:ea typeface="+mj-ea"/>
          <a:cs typeface="Segoe UI" pitchFamily="34" charset="0"/>
        </a:defRPr>
      </a:lvl1pPr>
    </p:titleStyle>
    <p:bodyStyle>
      <a:lvl1pPr marL="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400" kern="1200">
          <a:solidFill>
            <a:schemeClr val="tx1"/>
          </a:solidFill>
          <a:latin typeface="Script MT Bold" pitchFamily="66" charset="0"/>
          <a:ea typeface="+mn-ea"/>
          <a:cs typeface="Segoe UI" pitchFamily="34" charset="0"/>
        </a:defRPr>
      </a:lvl1pPr>
      <a:lvl2pPr marL="4572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800" kern="1200">
          <a:solidFill>
            <a:schemeClr val="tx2">
              <a:lumMod val="75000"/>
            </a:schemeClr>
          </a:solidFill>
          <a:latin typeface="+mn-lt"/>
          <a:ea typeface="+mn-ea"/>
          <a:cs typeface="Segoe UI" pitchFamily="34" charset="0"/>
        </a:defRPr>
      </a:lvl2pPr>
      <a:lvl3pPr marL="9144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400" kern="1200">
          <a:solidFill>
            <a:schemeClr val="tx2">
              <a:lumMod val="75000"/>
            </a:schemeClr>
          </a:solidFill>
          <a:latin typeface="+mn-lt"/>
          <a:ea typeface="+mn-ea"/>
          <a:cs typeface="Segoe UI" pitchFamily="34" charset="0"/>
        </a:defRPr>
      </a:lvl3pPr>
      <a:lvl4pPr marL="13716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000" kern="1200">
          <a:solidFill>
            <a:schemeClr val="tx2">
              <a:lumMod val="75000"/>
            </a:schemeClr>
          </a:solidFill>
          <a:latin typeface="+mn-lt"/>
          <a:ea typeface="+mn-ea"/>
          <a:cs typeface="Segoe UI" pitchFamily="34" charset="0"/>
        </a:defRPr>
      </a:lvl4pPr>
      <a:lvl5pPr marL="18288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000" kern="1200">
          <a:solidFill>
            <a:schemeClr val="tx2">
              <a:lumMod val="75000"/>
            </a:schemeClr>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still_tacks"/>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bulletin_board"/>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224" y="9525"/>
            <a:ext cx="9131301" cy="6848475"/>
          </a:xfrm>
          <a:prstGeom prst="rect">
            <a:avLst/>
          </a:prstGeom>
        </p:spPr>
      </p:pic>
      <p:sp>
        <p:nvSpPr>
          <p:cNvPr id="3" name="Text Placeholder 2"/>
          <p:cNvSpPr>
            <a:spLocks noGrp="1"/>
          </p:cNvSpPr>
          <p:nvPr>
            <p:ph type="body" idx="1"/>
          </p:nvPr>
        </p:nvSpPr>
        <p:spPr>
          <a:xfrm>
            <a:off x="1600200" y="1066800"/>
            <a:ext cx="7010400" cy="4038600"/>
          </a:xfrm>
          <a:prstGeom prst="rect">
            <a:avLst/>
          </a:prstGeom>
        </p:spPr>
        <p:txBody>
          <a:bodyPr vert="horz" lIns="91440" tIns="45720" rIns="91440" bIns="45720" rtlCol="0">
            <a:normAutofit/>
          </a:body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2" name="Title Placeholder 1"/>
          <p:cNvSpPr>
            <a:spLocks noGrp="1"/>
          </p:cNvSpPr>
          <p:nvPr>
            <p:ph type="title"/>
          </p:nvPr>
        </p:nvSpPr>
        <p:spPr>
          <a:xfrm>
            <a:off x="457200" y="427037"/>
            <a:ext cx="8153400" cy="63976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extLst>
      <p:ext uri="{BB962C8B-B14F-4D97-AF65-F5344CB8AC3E}">
        <p14:creationId xmlns:p14="http://schemas.microsoft.com/office/powerpoint/2010/main" val="140298919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iming>
    <p:tnLst>
      <p:par>
        <p:cTn id="1" dur="indefinite" restart="never" nodeType="tmRoot"/>
      </p:par>
    </p:tnLst>
  </p:timing>
  <p:hf hdr="0" dt="0"/>
  <p:txStyles>
    <p:titleStyle>
      <a:lvl1pPr algn="ctr" defTabSz="914400" rtl="0" eaLnBrk="1" latinLnBrk="0" hangingPunct="1">
        <a:spcBef>
          <a:spcPct val="0"/>
        </a:spcBef>
        <a:buNone/>
        <a:defRPr sz="2800" b="1" kern="1200" baseline="0">
          <a:solidFill>
            <a:schemeClr val="tx1"/>
          </a:solidFill>
          <a:latin typeface="Script MT Bold" pitchFamily="66" charset="0"/>
          <a:ea typeface="+mj-ea"/>
          <a:cs typeface="Segoe UI" pitchFamily="34" charset="0"/>
        </a:defRPr>
      </a:lvl1pPr>
    </p:titleStyle>
    <p:bodyStyle>
      <a:lvl1pPr marL="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400" kern="1200">
          <a:solidFill>
            <a:schemeClr val="tx1"/>
          </a:solidFill>
          <a:latin typeface="Script MT Bold" pitchFamily="66" charset="0"/>
          <a:ea typeface="+mn-ea"/>
          <a:cs typeface="Segoe UI" pitchFamily="34" charset="0"/>
        </a:defRPr>
      </a:lvl1pPr>
      <a:lvl2pPr marL="4572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800" kern="1200">
          <a:solidFill>
            <a:schemeClr val="tx2">
              <a:lumMod val="75000"/>
            </a:schemeClr>
          </a:solidFill>
          <a:latin typeface="+mn-lt"/>
          <a:ea typeface="+mn-ea"/>
          <a:cs typeface="Segoe UI" pitchFamily="34" charset="0"/>
        </a:defRPr>
      </a:lvl2pPr>
      <a:lvl3pPr marL="9144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400" kern="1200">
          <a:solidFill>
            <a:schemeClr val="tx2">
              <a:lumMod val="75000"/>
            </a:schemeClr>
          </a:solidFill>
          <a:latin typeface="+mn-lt"/>
          <a:ea typeface="+mn-ea"/>
          <a:cs typeface="Segoe UI" pitchFamily="34" charset="0"/>
        </a:defRPr>
      </a:lvl3pPr>
      <a:lvl4pPr marL="13716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000" kern="1200">
          <a:solidFill>
            <a:schemeClr val="tx2">
              <a:lumMod val="75000"/>
            </a:schemeClr>
          </a:solidFill>
          <a:latin typeface="+mn-lt"/>
          <a:ea typeface="+mn-ea"/>
          <a:cs typeface="Segoe UI" pitchFamily="34" charset="0"/>
        </a:defRPr>
      </a:lvl4pPr>
      <a:lvl5pPr marL="18288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000" kern="1200">
          <a:solidFill>
            <a:schemeClr val="tx2">
              <a:lumMod val="75000"/>
            </a:schemeClr>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BCD41235-9A10-4B7A-BE8A-FF683E218ADA}" type="datetimeFigureOut">
              <a:rPr lang="en-US" smtClean="0">
                <a:solidFill>
                  <a:srgbClr val="D6ECFF"/>
                </a:solidFill>
              </a:rPr>
              <a:pPr/>
              <a:t>11/30/2016</a:t>
            </a:fld>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AAA0773E-D27B-400D-9081-4800DFDDEEF9}"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619486477"/>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9.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gi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ape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rot="252942">
            <a:off x="1348933" y="965381"/>
            <a:ext cx="6436324" cy="2731155"/>
          </a:xfrm>
          <a:prstGeom prst="rect">
            <a:avLst/>
          </a:prstGeom>
        </p:spPr>
      </p:pic>
      <p:sp>
        <p:nvSpPr>
          <p:cNvPr id="3" name="Subtitle 2"/>
          <p:cNvSpPr>
            <a:spLocks noGrp="1"/>
          </p:cNvSpPr>
          <p:nvPr>
            <p:ph type="subTitle" idx="1"/>
          </p:nvPr>
        </p:nvSpPr>
        <p:spPr/>
        <p:txBody>
          <a:bodyPr/>
          <a:lstStyle/>
          <a:p>
            <a:endParaRPr lang="en-US" dirty="0"/>
          </a:p>
        </p:txBody>
      </p:sp>
      <p:sp>
        <p:nvSpPr>
          <p:cNvPr id="2" name="Title 1"/>
          <p:cNvSpPr>
            <a:spLocks noGrp="1"/>
          </p:cNvSpPr>
          <p:nvPr>
            <p:ph type="ctrTitle"/>
          </p:nvPr>
        </p:nvSpPr>
        <p:spPr>
          <a:xfrm>
            <a:off x="1524000" y="1143000"/>
            <a:ext cx="6248400" cy="1011306"/>
          </a:xfrm>
        </p:spPr>
        <p:txBody>
          <a:bodyPr/>
          <a:lstStyle/>
          <a:p>
            <a:r>
              <a:rPr lang="es-ES" sz="2800" dirty="0"/>
              <a:t>Función del Reglamento Operativo en las reuniones de comité o junta directiva</a:t>
            </a:r>
            <a:endParaRPr lang="en-US" sz="2800" dirty="0"/>
          </a:p>
        </p:txBody>
      </p:sp>
      <p:pic>
        <p:nvPicPr>
          <p:cNvPr id="8" name="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3" y="762000"/>
            <a:ext cx="457197" cy="609597"/>
          </a:xfrm>
          <a:prstGeom prst="rect">
            <a:avLst/>
          </a:prstGeom>
        </p:spPr>
      </p:pic>
      <p:sp>
        <p:nvSpPr>
          <p:cNvPr id="5" name="TextBox 4"/>
          <p:cNvSpPr txBox="1"/>
          <p:nvPr/>
        </p:nvSpPr>
        <p:spPr>
          <a:xfrm>
            <a:off x="5029200" y="2971800"/>
            <a:ext cx="3124200" cy="566461"/>
          </a:xfrm>
          <a:prstGeom prst="rect">
            <a:avLst/>
          </a:prstGeom>
        </p:spPr>
        <p:txBody>
          <a:bodyPr vert="horz" wrap="squar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1600" b="1" i="0" u="none" strike="noStrike" kern="1200" cap="none" spc="0" normalizeH="0" baseline="0" noProof="0" dirty="0" smtClean="0">
                <a:ln>
                  <a:noFill/>
                </a:ln>
                <a:solidFill>
                  <a:schemeClr val="tx1"/>
                </a:solidFill>
                <a:effectLst/>
                <a:uLnTx/>
                <a:uFillTx/>
                <a:latin typeface="Perpetua" pitchFamily="18" charset="0"/>
                <a:ea typeface="+mj-ea"/>
                <a:cs typeface="+mj-cs"/>
              </a:rPr>
              <a:t>Dr. Elie </a:t>
            </a:r>
            <a:r>
              <a:rPr kumimoji="0" lang="en-US" sz="1600" b="1" i="0" u="none" strike="noStrike" kern="1200" cap="none" spc="0" normalizeH="0" baseline="0" noProof="0" dirty="0" smtClean="0">
                <a:ln>
                  <a:noFill/>
                </a:ln>
                <a:solidFill>
                  <a:schemeClr val="tx1"/>
                </a:solidFill>
                <a:effectLst/>
                <a:uLnTx/>
                <a:uFillTx/>
                <a:latin typeface="Perpetua" pitchFamily="18" charset="0"/>
                <a:ea typeface="+mj-ea"/>
                <a:cs typeface="+mj-cs"/>
              </a:rPr>
              <a:t>Henry</a:t>
            </a:r>
            <a:endParaRPr kumimoji="0" lang="en-US" sz="1600" b="1"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nodeType="withEffect">
                                  <p:stCondLst>
                                    <p:cond delay="7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white_stick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4" y="914400"/>
            <a:ext cx="5133975" cy="4876800"/>
          </a:xfrm>
          <a:prstGeom prst="rect">
            <a:avLst/>
          </a:prstGeom>
        </p:spPr>
      </p:pic>
      <p:sp>
        <p:nvSpPr>
          <p:cNvPr id="9" name="Text Placeholder 8"/>
          <p:cNvSpPr>
            <a:spLocks noGrp="1"/>
          </p:cNvSpPr>
          <p:nvPr>
            <p:ph type="body" sz="half" idx="2"/>
          </p:nvPr>
        </p:nvSpPr>
        <p:spPr>
          <a:xfrm>
            <a:off x="1038224" y="1752600"/>
            <a:ext cx="3686175" cy="4419600"/>
          </a:xfrm>
        </p:spPr>
        <p:txBody>
          <a:bodyPr>
            <a:normAutofit/>
          </a:bodyPr>
          <a:lstStyle/>
          <a:p>
            <a:pPr>
              <a:lnSpc>
                <a:spcPts val="1800"/>
              </a:lnSpc>
            </a:pPr>
            <a:r>
              <a:rPr lang="es-ES" sz="2000" dirty="0" smtClean="0">
                <a:solidFill>
                  <a:srgbClr val="002060"/>
                </a:solidFill>
              </a:rPr>
              <a:t>Las Divisiones están autorizadas por la Asociación General para que los Reglamentos que no se apliquen en el Reglamento de la Asociación General gobernar el trabajo en el territorio de la División. Estos reglamentos no deben estar en conflicto con el reglamento de la Asociación General.</a:t>
            </a:r>
          </a:p>
          <a:p>
            <a:pPr>
              <a:lnSpc>
                <a:spcPct val="100000"/>
              </a:lnSpc>
            </a:pPr>
            <a:endParaRPr lang="en-US" sz="2400" dirty="0">
              <a:solidFill>
                <a:srgbClr val="002060"/>
              </a:solidFill>
            </a:endParaRPr>
          </a:p>
        </p:txBody>
      </p:sp>
      <p:sp>
        <p:nvSpPr>
          <p:cNvPr id="6" name="Title 5"/>
          <p:cNvSpPr>
            <a:spLocks noGrp="1"/>
          </p:cNvSpPr>
          <p:nvPr>
            <p:ph type="title"/>
          </p:nvPr>
        </p:nvSpPr>
        <p:spPr/>
        <p:txBody>
          <a:bodyPr/>
          <a:lstStyle/>
          <a:p>
            <a:r>
              <a:rPr lang="en-US" dirty="0" err="1" smtClean="0"/>
              <a:t>Reglamento</a:t>
            </a:r>
            <a:r>
              <a:rPr lang="en-US" dirty="0" smtClean="0"/>
              <a:t> Operativo de la DIA</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00600" y="1219200"/>
            <a:ext cx="36576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75783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white_stick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4" y="914400"/>
            <a:ext cx="5133975" cy="4876800"/>
          </a:xfrm>
          <a:prstGeom prst="rect">
            <a:avLst/>
          </a:prstGeom>
        </p:spPr>
      </p:pic>
      <p:sp>
        <p:nvSpPr>
          <p:cNvPr id="9" name="Text Placeholder 8"/>
          <p:cNvSpPr>
            <a:spLocks noGrp="1"/>
          </p:cNvSpPr>
          <p:nvPr>
            <p:ph type="body" sz="half" idx="2"/>
          </p:nvPr>
        </p:nvSpPr>
        <p:spPr>
          <a:xfrm>
            <a:off x="1038224" y="1676400"/>
            <a:ext cx="3686175" cy="2819400"/>
          </a:xfrm>
        </p:spPr>
        <p:txBody>
          <a:bodyPr>
            <a:normAutofit fontScale="92500" lnSpcReduction="10000"/>
          </a:bodyPr>
          <a:lstStyle/>
          <a:p>
            <a:pPr>
              <a:lnSpc>
                <a:spcPct val="100000"/>
              </a:lnSpc>
            </a:pPr>
            <a:r>
              <a:rPr lang="es-ES" sz="2000" dirty="0" smtClean="0"/>
              <a:t>Las Juntas de la Unión podrán hacer reglamentos para abordar los problemas específicos en el territorio de la unión que no han sido cubiertas por los reglamentos de la División o de la Asociación General. Las uniones no pueden hacer reglamentos que entren en conflicto con la Asociación General o la División.</a:t>
            </a:r>
            <a:endParaRPr lang="en-US" sz="20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876800" y="1676400"/>
            <a:ext cx="3581400" cy="29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lstStyle/>
          <a:p>
            <a:r>
              <a:rPr lang="en-US" dirty="0" err="1" smtClean="0"/>
              <a:t>Reglamento</a:t>
            </a:r>
            <a:r>
              <a:rPr lang="en-US" dirty="0" smtClean="0"/>
              <a:t> Operativo de la Unión</a:t>
            </a:r>
            <a:endParaRPr lang="en-US" dirty="0"/>
          </a:p>
        </p:txBody>
      </p:sp>
    </p:spTree>
    <p:extLst>
      <p:ext uri="{BB962C8B-B14F-4D97-AF65-F5344CB8AC3E}">
        <p14:creationId xmlns:p14="http://schemas.microsoft.com/office/powerpoint/2010/main" val="8773130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yellow_sticky"/>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09600" y="1371600"/>
            <a:ext cx="6089414" cy="3810000"/>
          </a:xfrm>
          <a:prstGeom prst="rect">
            <a:avLst/>
          </a:prstGeom>
        </p:spPr>
      </p:pic>
      <p:sp>
        <p:nvSpPr>
          <p:cNvPr id="8" name="Content Placeholder 7"/>
          <p:cNvSpPr>
            <a:spLocks noGrp="1"/>
          </p:cNvSpPr>
          <p:nvPr>
            <p:ph sz="half" idx="2"/>
          </p:nvPr>
        </p:nvSpPr>
        <p:spPr>
          <a:xfrm>
            <a:off x="762000" y="2057400"/>
            <a:ext cx="5562600" cy="2209800"/>
          </a:xfrm>
        </p:spPr>
        <p:txBody>
          <a:bodyPr>
            <a:noAutofit/>
          </a:bodyPr>
          <a:lstStyle/>
          <a:p>
            <a:r>
              <a:rPr lang="en-US" sz="2400" dirty="0" err="1" smtClean="0"/>
              <a:t>Asociacion</a:t>
            </a:r>
            <a:endParaRPr lang="en-US" sz="2400" dirty="0"/>
          </a:p>
          <a:p>
            <a:r>
              <a:rPr lang="en-US" sz="2400" dirty="0" err="1" smtClean="0"/>
              <a:t>Mision</a:t>
            </a:r>
            <a:endParaRPr lang="en-US" sz="2400" dirty="0" smtClean="0"/>
          </a:p>
          <a:p>
            <a:r>
              <a:rPr lang="en-US" sz="2400" dirty="0" err="1" smtClean="0"/>
              <a:t>Instituciones</a:t>
            </a:r>
            <a:endParaRPr lang="en-US" sz="2400" dirty="0" smtClean="0"/>
          </a:p>
        </p:txBody>
      </p:sp>
      <p:sp>
        <p:nvSpPr>
          <p:cNvPr id="30" name="Title 29"/>
          <p:cNvSpPr>
            <a:spLocks noGrp="1"/>
          </p:cNvSpPr>
          <p:nvPr>
            <p:ph type="title"/>
          </p:nvPr>
        </p:nvSpPr>
        <p:spPr/>
        <p:txBody>
          <a:bodyPr/>
          <a:lstStyle/>
          <a:p>
            <a:r>
              <a:rPr lang="en-US" dirty="0" err="1" smtClean="0"/>
              <a:t>Constitucion</a:t>
            </a:r>
            <a:r>
              <a:rPr lang="en-US" dirty="0" smtClean="0"/>
              <a:t> y </a:t>
            </a:r>
            <a:r>
              <a:rPr lang="en-US" dirty="0" err="1" smtClean="0"/>
              <a:t>Reglamentos</a:t>
            </a:r>
            <a:r>
              <a:rPr lang="en-US" dirty="0" smtClean="0"/>
              <a:t> </a:t>
            </a:r>
            <a:r>
              <a:rPr lang="en-US" dirty="0" err="1" smtClean="0"/>
              <a:t>Operativos</a:t>
            </a:r>
            <a:endParaRPr lang="en-US" dirty="0"/>
          </a:p>
        </p:txBody>
      </p:sp>
      <p:pic>
        <p:nvPicPr>
          <p:cNvPr id="19" name="white_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295400"/>
            <a:ext cx="457198" cy="609598"/>
          </a:xfrm>
          <a:prstGeom prst="rect">
            <a:avLst/>
          </a:prstGeom>
        </p:spPr>
      </p:pic>
      <p:pic>
        <p:nvPicPr>
          <p:cNvPr id="20" name="red_tac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1295400"/>
            <a:ext cx="457198" cy="609597"/>
          </a:xfrm>
          <a:prstGeom prst="rect">
            <a:avLst/>
          </a:prstGeom>
        </p:spPr>
      </p:pic>
      <p:pic>
        <p:nvPicPr>
          <p:cNvPr id="23" name="Content Placeholder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8400" y="1797844"/>
            <a:ext cx="2190750" cy="1643062"/>
          </a:xfrm>
          <a:prstGeom prst="rect">
            <a:avLst/>
          </a:prstGeom>
        </p:spPr>
      </p:pic>
    </p:spTree>
    <p:extLst>
      <p:ext uri="{BB962C8B-B14F-4D97-AF65-F5344CB8AC3E}">
        <p14:creationId xmlns:p14="http://schemas.microsoft.com/office/powerpoint/2010/main" val="41189728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타원 36"/>
          <p:cNvSpPr>
            <a:spLocks noGrp="1"/>
          </p:cNvSpPr>
          <p:nvPr>
            <p:ph type="title"/>
          </p:nvPr>
        </p:nvSpPr>
        <p:spPr>
          <a:prstGeom prst="ellipse">
            <a:avLst/>
          </a:prstGeom>
          <a:gradFill>
            <a:gsLst>
              <a:gs pos="5000">
                <a:schemeClr val="accent2">
                  <a:lumMod val="20000"/>
                  <a:lumOff val="80000"/>
                </a:schemeClr>
              </a:gs>
              <a:gs pos="12000">
                <a:schemeClr val="accent2">
                  <a:lumMod val="40000"/>
                  <a:lumOff val="60000"/>
                </a:schemeClr>
              </a:gs>
              <a:gs pos="50000">
                <a:schemeClr val="accent2"/>
              </a:gs>
              <a:gs pos="85000">
                <a:schemeClr val="accent2">
                  <a:lumMod val="60000"/>
                  <a:lumOff val="40000"/>
                </a:schemeClr>
              </a:gs>
              <a:gs pos="95000">
                <a:schemeClr val="accent2">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2">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r>
              <a:rPr lang="en-US" dirty="0" smtClean="0"/>
              <a:t>Manual de la </a:t>
            </a:r>
            <a:r>
              <a:rPr lang="en-US" dirty="0" err="1" smtClean="0"/>
              <a:t>Iglesia</a:t>
            </a:r>
            <a:endParaRPr lang="en-US" dirty="0"/>
          </a:p>
        </p:txBody>
      </p:sp>
      <p:sp>
        <p:nvSpPr>
          <p:cNvPr id="4" name="TextBox 3"/>
          <p:cNvSpPr txBox="1"/>
          <p:nvPr/>
        </p:nvSpPr>
        <p:spPr>
          <a:xfrm>
            <a:off x="914400" y="1447800"/>
            <a:ext cx="5334000" cy="3785652"/>
          </a:xfrm>
          <a:prstGeom prst="rect">
            <a:avLst/>
          </a:prstGeom>
          <a:noFill/>
        </p:spPr>
        <p:txBody>
          <a:bodyPr wrap="square" rtlCol="0">
            <a:spAutoFit/>
          </a:bodyPr>
          <a:lstStyle/>
          <a:p>
            <a:r>
              <a:rPr lang="es-ES" sz="2400" b="1" dirty="0" smtClean="0">
                <a:solidFill>
                  <a:srgbClr val="002060"/>
                </a:solidFill>
                <a:latin typeface="Script MT Bold" panose="03040602040607080904" pitchFamily="66" charset="0"/>
              </a:rPr>
              <a:t>B 60 05 Normas y Prácticas</a:t>
            </a:r>
          </a:p>
          <a:p>
            <a:r>
              <a:rPr lang="es-ES" sz="2400" dirty="0" smtClean="0">
                <a:solidFill>
                  <a:srgbClr val="002060"/>
                </a:solidFill>
                <a:latin typeface="Script MT Bold" panose="03040602040607080904" pitchFamily="66" charset="0"/>
              </a:rPr>
              <a:t>Las normas y prácticas de la iglesia se basan en los principios enunciados en el </a:t>
            </a:r>
            <a:r>
              <a:rPr lang="es-ES" sz="2400" i="1" dirty="0" smtClean="0">
                <a:solidFill>
                  <a:srgbClr val="002060"/>
                </a:solidFill>
                <a:latin typeface="Script MT Bold" panose="03040602040607080904" pitchFamily="66" charset="0"/>
              </a:rPr>
              <a:t>Manual de la </a:t>
            </a:r>
            <a:r>
              <a:rPr lang="es-ES" sz="2400" dirty="0" smtClean="0">
                <a:solidFill>
                  <a:srgbClr val="002060"/>
                </a:solidFill>
                <a:latin typeface="Script MT Bold" panose="03040602040607080904" pitchFamily="66" charset="0"/>
              </a:rPr>
              <a:t>Iglesia publicados por la Asociación General. Estos principios constituirán la norma en toda materia relativa a la administración de nuestras iglesias, tanto dentro de ellas como también en sus relaciones con la organización inmediata superior, la asociación o misión.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7115" y="1447800"/>
            <a:ext cx="2253434" cy="3352800"/>
          </a:xfrm>
          <a:prstGeom prst="rect">
            <a:avLst/>
          </a:prstGeom>
        </p:spPr>
      </p:pic>
    </p:spTree>
    <p:extLst>
      <p:ext uri="{BB962C8B-B14F-4D97-AF65-F5344CB8AC3E}">
        <p14:creationId xmlns:p14="http://schemas.microsoft.com/office/powerpoint/2010/main" val="9437830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타원 36"/>
          <p:cNvSpPr>
            <a:spLocks noGrp="1"/>
          </p:cNvSpPr>
          <p:nvPr>
            <p:ph type="title"/>
          </p:nvPr>
        </p:nvSpPr>
        <p:spPr>
          <a:prstGeom prst="ellipse">
            <a:avLst/>
          </a:prstGeom>
          <a:gradFill>
            <a:gsLst>
              <a:gs pos="5000">
                <a:schemeClr val="accent2">
                  <a:lumMod val="20000"/>
                  <a:lumOff val="80000"/>
                </a:schemeClr>
              </a:gs>
              <a:gs pos="12000">
                <a:schemeClr val="accent2">
                  <a:lumMod val="40000"/>
                  <a:lumOff val="60000"/>
                </a:schemeClr>
              </a:gs>
              <a:gs pos="50000">
                <a:schemeClr val="accent2"/>
              </a:gs>
              <a:gs pos="85000">
                <a:schemeClr val="accent2">
                  <a:lumMod val="60000"/>
                  <a:lumOff val="40000"/>
                </a:schemeClr>
              </a:gs>
              <a:gs pos="95000">
                <a:schemeClr val="accent2">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2">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r>
              <a:rPr lang="en-US" dirty="0" smtClean="0"/>
              <a:t>Manual de la </a:t>
            </a:r>
            <a:r>
              <a:rPr lang="en-US" dirty="0" err="1" smtClean="0"/>
              <a:t>Iglesia</a:t>
            </a:r>
            <a:endParaRPr lang="en-US" dirty="0"/>
          </a:p>
        </p:txBody>
      </p:sp>
      <p:sp>
        <p:nvSpPr>
          <p:cNvPr id="4" name="TextBox 3"/>
          <p:cNvSpPr txBox="1"/>
          <p:nvPr/>
        </p:nvSpPr>
        <p:spPr>
          <a:xfrm>
            <a:off x="3581400" y="1447800"/>
            <a:ext cx="4648200" cy="3046988"/>
          </a:xfrm>
          <a:prstGeom prst="rect">
            <a:avLst/>
          </a:prstGeom>
          <a:noFill/>
        </p:spPr>
        <p:txBody>
          <a:bodyPr wrap="square" rtlCol="0">
            <a:spAutoFit/>
          </a:bodyPr>
          <a:lstStyle/>
          <a:p>
            <a:r>
              <a:rPr lang="es-ES" sz="2400" b="1" dirty="0" smtClean="0">
                <a:latin typeface="Script MT Bold" panose="03040602040607080904" pitchFamily="66" charset="0"/>
              </a:rPr>
              <a:t>B 60 05 Normas y Prácticas </a:t>
            </a:r>
          </a:p>
          <a:p>
            <a:r>
              <a:rPr lang="es-ES" sz="2400" dirty="0" smtClean="0">
                <a:latin typeface="Script MT Bold" panose="03040602040607080904" pitchFamily="66" charset="0"/>
              </a:rPr>
              <a:t>… Ningún empleado tratará de formular normas de feligresía, ni poner en vigor reglas para la iglesia que no hayan sido adoptadas por el cuerpo mayor de los creyentes y que no estén expuestas en el </a:t>
            </a:r>
            <a:r>
              <a:rPr lang="es-ES" sz="2400" i="1" dirty="0" smtClean="0">
                <a:latin typeface="Script MT Bold" panose="03040602040607080904" pitchFamily="66" charset="0"/>
              </a:rPr>
              <a:t>Manual de la iglesia</a:t>
            </a:r>
            <a:r>
              <a:rPr lang="es-ES" sz="2400" dirty="0" smtClean="0">
                <a:latin typeface="Script MT Bold" panose="03040602040607080904" pitchFamily="66" charset="0"/>
              </a:rPr>
              <a:t>.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790699"/>
            <a:ext cx="1981200" cy="3009901"/>
          </a:xfrm>
          <a:prstGeom prst="rect">
            <a:avLst/>
          </a:prstGeom>
        </p:spPr>
      </p:pic>
    </p:spTree>
    <p:extLst>
      <p:ext uri="{BB962C8B-B14F-4D97-AF65-F5344CB8AC3E}">
        <p14:creationId xmlns:p14="http://schemas.microsoft.com/office/powerpoint/2010/main" val="23527925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875" y="304800"/>
            <a:ext cx="3898090" cy="4715924"/>
          </a:xfrm>
          <a:prstGeom prst="rect">
            <a:avLst/>
          </a:prstGeom>
        </p:spPr>
      </p:pic>
      <p:pic>
        <p:nvPicPr>
          <p:cNvPr id="13"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white_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
        <p:nvSpPr>
          <p:cNvPr id="18" name="Title 1"/>
          <p:cNvSpPr txBox="1">
            <a:spLocks/>
          </p:cNvSpPr>
          <p:nvPr/>
        </p:nvSpPr>
        <p:spPr>
          <a:xfrm>
            <a:off x="876300" y="427037"/>
            <a:ext cx="4000498" cy="63976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2800" b="1" kern="1200" baseline="0">
                <a:solidFill>
                  <a:schemeClr val="tx1"/>
                </a:solidFill>
                <a:latin typeface="Script MT Bold" pitchFamily="66" charset="0"/>
                <a:ea typeface="+mj-ea"/>
                <a:cs typeface="Segoe UI" pitchFamily="34" charset="0"/>
              </a:defRPr>
            </a:lvl1pPr>
          </a:lstStyle>
          <a:p>
            <a:r>
              <a:rPr lang="en-US" dirty="0" smtClean="0"/>
              <a:t>¿</a:t>
            </a:r>
            <a:r>
              <a:rPr lang="en-US" dirty="0" err="1" smtClean="0"/>
              <a:t>Qué</a:t>
            </a:r>
            <a:r>
              <a:rPr lang="en-US" dirty="0" smtClean="0"/>
              <a:t> </a:t>
            </a:r>
            <a:r>
              <a:rPr lang="en-US" dirty="0" err="1" smtClean="0"/>
              <a:t>viene</a:t>
            </a:r>
            <a:r>
              <a:rPr lang="en-US" dirty="0" smtClean="0"/>
              <a:t> primero</a:t>
            </a:r>
            <a:r>
              <a:rPr lang="en-US" dirty="0" smtClean="0"/>
              <a:t>?</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399" y="609599"/>
            <a:ext cx="3413761" cy="4267201"/>
          </a:xfrm>
          <a:prstGeom prst="rect">
            <a:avLst/>
          </a:prstGeom>
        </p:spPr>
      </p:pic>
    </p:spTree>
    <p:extLst>
      <p:ext uri="{BB962C8B-B14F-4D97-AF65-F5344CB8AC3E}">
        <p14:creationId xmlns:p14="http://schemas.microsoft.com/office/powerpoint/2010/main" val="78394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800"/>
                                        <p:tgtEl>
                                          <p:spTgt spid="13"/>
                                        </p:tgtEl>
                                      </p:cBhvr>
                                    </p:animEffect>
                                  </p:childTnLst>
                                </p:cTn>
                              </p:par>
                              <p:par>
                                <p:cTn id="11" presetID="10" presetClass="entr" presetSubtype="0" fill="hold"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8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righ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09451">
            <a:off x="4486106" y="395474"/>
            <a:ext cx="3993714" cy="4831610"/>
          </a:xfrm>
          <a:prstGeom prst="rect">
            <a:avLst/>
          </a:prstGeom>
        </p:spPr>
      </p:pic>
      <p:pic>
        <p:nvPicPr>
          <p:cNvPr id="17"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25" y="327969"/>
            <a:ext cx="3898090" cy="4715924"/>
          </a:xfrm>
          <a:prstGeom prst="rect">
            <a:avLst/>
          </a:prstGeom>
        </p:spPr>
      </p:pic>
      <p:pic>
        <p:nvPicPr>
          <p:cNvPr id="12" name="Content Placeholder 11"/>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295400" y="2066925"/>
            <a:ext cx="3429000" cy="2571750"/>
          </a:xfrm>
        </p:spPr>
      </p:pic>
      <p:sp>
        <p:nvSpPr>
          <p:cNvPr id="4" name="Content Placeholder 3"/>
          <p:cNvSpPr>
            <a:spLocks noGrp="1"/>
          </p:cNvSpPr>
          <p:nvPr>
            <p:ph sz="half" idx="2"/>
          </p:nvPr>
        </p:nvSpPr>
        <p:spPr/>
        <p:txBody>
          <a:bodyPr>
            <a:normAutofit/>
          </a:bodyPr>
          <a:lstStyle/>
          <a:p>
            <a:r>
              <a:rPr lang="es-ES" sz="1800" dirty="0" smtClean="0"/>
              <a:t>Todas las organizaciones adventistas en todas partes del mundo deberán regirse estrictamente por el libro de </a:t>
            </a:r>
            <a:r>
              <a:rPr lang="es-ES" sz="1800" i="1" dirty="0" smtClean="0"/>
              <a:t>Reglamentos</a:t>
            </a:r>
            <a:r>
              <a:rPr lang="es-ES" sz="1800" dirty="0" smtClean="0"/>
              <a:t> de la Asociación General.  Las </a:t>
            </a:r>
            <a:r>
              <a:rPr lang="es-ES" dirty="0" smtClean="0"/>
              <a:t>o</a:t>
            </a:r>
            <a:r>
              <a:rPr lang="es-ES" sz="1800" dirty="0" smtClean="0"/>
              <a:t>rganizaciones Interamericanas se regirán por los reglamentos de la Asociación General y de la División Interamericana. No se podrá alterar ninguno de estos reglamentos sin el consentimiento de la Junta de la Asociación General y la Junta de la División.</a:t>
            </a:r>
          </a:p>
          <a:p>
            <a:endParaRPr lang="es-ES" sz="2000" dirty="0"/>
          </a:p>
        </p:txBody>
      </p:sp>
      <p:sp>
        <p:nvSpPr>
          <p:cNvPr id="6" name="Title 5"/>
          <p:cNvSpPr>
            <a:spLocks noGrp="1"/>
          </p:cNvSpPr>
          <p:nvPr>
            <p:ph type="title"/>
          </p:nvPr>
        </p:nvSpPr>
        <p:spPr/>
        <p:txBody>
          <a:bodyPr/>
          <a:lstStyle/>
          <a:p>
            <a:r>
              <a:rPr lang="en-US" dirty="0" err="1" smtClean="0">
                <a:solidFill>
                  <a:srgbClr val="FF0000"/>
                </a:solidFill>
              </a:rPr>
              <a:t>Todo</a:t>
            </a:r>
            <a:r>
              <a:rPr lang="en-US" dirty="0" smtClean="0">
                <a:solidFill>
                  <a:srgbClr val="FF0000"/>
                </a:solidFill>
              </a:rPr>
              <a:t> </a:t>
            </a:r>
            <a:r>
              <a:rPr lang="en-US" dirty="0" err="1" smtClean="0">
                <a:solidFill>
                  <a:srgbClr val="FF0000"/>
                </a:solidFill>
              </a:rPr>
              <a:t>debe</a:t>
            </a:r>
            <a:r>
              <a:rPr lang="en-US" dirty="0" smtClean="0">
                <a:solidFill>
                  <a:srgbClr val="FF0000"/>
                </a:solidFill>
              </a:rPr>
              <a:t> </a:t>
            </a:r>
            <a:r>
              <a:rPr lang="en-US" dirty="0" err="1" smtClean="0">
                <a:solidFill>
                  <a:srgbClr val="FF0000"/>
                </a:solidFill>
              </a:rPr>
              <a:t>regirse</a:t>
            </a:r>
            <a:r>
              <a:rPr lang="en-US" dirty="0" smtClean="0">
                <a:solidFill>
                  <a:srgbClr val="FF0000"/>
                </a:solidFill>
              </a:rPr>
              <a:t> con el </a:t>
            </a:r>
            <a:r>
              <a:rPr lang="en-US" dirty="0" err="1" smtClean="0">
                <a:solidFill>
                  <a:srgbClr val="FF0000"/>
                </a:solidFill>
              </a:rPr>
              <a:t>Reglamento</a:t>
            </a:r>
            <a:r>
              <a:rPr lang="en-US" dirty="0" smtClean="0">
                <a:solidFill>
                  <a:srgbClr val="FF0000"/>
                </a:solidFill>
              </a:rPr>
              <a:t> Operativo</a:t>
            </a:r>
            <a:endParaRPr lang="en-US" dirty="0">
              <a:solidFill>
                <a:srgbClr val="FF0000"/>
              </a:solidFill>
            </a:endParaRPr>
          </a:p>
        </p:txBody>
      </p:sp>
      <p:sp>
        <p:nvSpPr>
          <p:cNvPr id="5" name="Text Placeholder 4"/>
          <p:cNvSpPr>
            <a:spLocks noGrp="1"/>
          </p:cNvSpPr>
          <p:nvPr>
            <p:ph type="body" sz="quarter" idx="13"/>
          </p:nvPr>
        </p:nvSpPr>
        <p:spPr>
          <a:xfrm>
            <a:off x="4539862" y="1076323"/>
            <a:ext cx="3886201" cy="381000"/>
          </a:xfrm>
        </p:spPr>
        <p:txBody>
          <a:bodyPr/>
          <a:lstStyle/>
          <a:p>
            <a:r>
              <a:rPr lang="es-ES" sz="1600" dirty="0" smtClean="0"/>
              <a:t>B 04 10 Regirse por los reglamentos</a:t>
            </a:r>
            <a:endParaRPr lang="es-ES" sz="1600"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228600"/>
            <a:ext cx="457199" cy="609598"/>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
        <p:nvSpPr>
          <p:cNvPr id="19" name="Rectangle 18"/>
          <p:cNvSpPr/>
          <p:nvPr/>
        </p:nvSpPr>
        <p:spPr>
          <a:xfrm>
            <a:off x="1171575" y="1447800"/>
            <a:ext cx="3476624" cy="707886"/>
          </a:xfrm>
          <a:prstGeom prst="rect">
            <a:avLst/>
          </a:prstGeom>
        </p:spPr>
        <p:txBody>
          <a:bodyPr wrap="square">
            <a:spAutoFit/>
          </a:bodyPr>
          <a:lstStyle/>
          <a:p>
            <a:pPr lvl="0">
              <a:spcBef>
                <a:spcPct val="20000"/>
              </a:spcBef>
              <a:buClr>
                <a:srgbClr val="694F43">
                  <a:lumMod val="20000"/>
                  <a:lumOff val="80000"/>
                </a:srgbClr>
              </a:buClr>
              <a:buSzPct val="70000"/>
            </a:pPr>
            <a:r>
              <a:rPr lang="es-ES" sz="2000" dirty="0" smtClean="0">
                <a:solidFill>
                  <a:srgbClr val="000000"/>
                </a:solidFill>
                <a:latin typeface="Script MT Bold" pitchFamily="66" charset="0"/>
                <a:cs typeface="Segoe UI" pitchFamily="34" charset="0"/>
              </a:rPr>
              <a:t>Mantener cercana la cooperación y la unidad</a:t>
            </a:r>
            <a:endParaRPr lang="es-ES" sz="2000" dirty="0">
              <a:solidFill>
                <a:srgbClr val="000000"/>
              </a:solidFill>
              <a:latin typeface="Script MT Bold" pitchFamily="66" charset="0"/>
              <a:cs typeface="Segoe U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endParaRPr lang="en-US" dirty="0"/>
          </a:p>
        </p:txBody>
      </p:sp>
      <p:sp>
        <p:nvSpPr>
          <p:cNvPr id="2" name="Title 1"/>
          <p:cNvSpPr>
            <a:spLocks noGrp="1"/>
          </p:cNvSpPr>
          <p:nvPr>
            <p:ph type="title"/>
          </p:nvPr>
        </p:nvSpPr>
        <p:spPr/>
        <p:txBody>
          <a:bodyPr/>
          <a:lstStyle/>
          <a:p>
            <a:r>
              <a:rPr lang="en-US" sz="4000" dirty="0" smtClean="0"/>
              <a:t>Los </a:t>
            </a:r>
            <a:r>
              <a:rPr lang="en-US" sz="4000" dirty="0" err="1" smtClean="0"/>
              <a:t>administradores</a:t>
            </a:r>
            <a:r>
              <a:rPr lang="en-US" sz="4000" dirty="0" smtClean="0"/>
              <a:t> o </a:t>
            </a:r>
            <a:r>
              <a:rPr lang="en-US" sz="4000" dirty="0" err="1" smtClean="0"/>
              <a:t>gerentes</a:t>
            </a:r>
            <a:r>
              <a:rPr lang="en-US" sz="4000" dirty="0" smtClean="0"/>
              <a:t> </a:t>
            </a:r>
            <a:r>
              <a:rPr lang="en-US" sz="4000" dirty="0" err="1" smtClean="0"/>
              <a:t>deben</a:t>
            </a:r>
            <a:r>
              <a:rPr lang="en-US" sz="4000" dirty="0" smtClean="0"/>
              <a:t> </a:t>
            </a:r>
            <a:r>
              <a:rPr lang="en-US" sz="4000" dirty="0" err="1" smtClean="0"/>
              <a:t>trabajar</a:t>
            </a:r>
            <a:r>
              <a:rPr lang="en-US" sz="4000" dirty="0" smtClean="0"/>
              <a:t> en </a:t>
            </a:r>
            <a:r>
              <a:rPr lang="en-US" sz="4000" dirty="0" err="1" smtClean="0"/>
              <a:t>armonía</a:t>
            </a:r>
            <a:r>
              <a:rPr lang="en-US" sz="4000" dirty="0" smtClean="0"/>
              <a:t> con los </a:t>
            </a:r>
            <a:r>
              <a:rPr lang="en-US" sz="4000" dirty="0" err="1" smtClean="0"/>
              <a:t>reglamentos</a:t>
            </a:r>
            <a:endParaRPr lang="en-US" dirty="0"/>
          </a:p>
        </p:txBody>
      </p:sp>
      <p:sp>
        <p:nvSpPr>
          <p:cNvPr id="5" name="TextBox 4"/>
          <p:cNvSpPr txBox="1"/>
          <p:nvPr/>
        </p:nvSpPr>
        <p:spPr>
          <a:xfrm>
            <a:off x="685800" y="1828800"/>
            <a:ext cx="8153400" cy="2246769"/>
          </a:xfrm>
          <a:prstGeom prst="rect">
            <a:avLst/>
          </a:prstGeom>
          <a:noFill/>
        </p:spPr>
        <p:txBody>
          <a:bodyPr wrap="square" rtlCol="0">
            <a:spAutoFit/>
          </a:bodyPr>
          <a:lstStyle/>
          <a:p>
            <a:r>
              <a:rPr lang="en-US" sz="2800" b="1" dirty="0" smtClean="0">
                <a:latin typeface="Script MT Bold" panose="03040602040607080904" pitchFamily="66" charset="0"/>
              </a:rPr>
              <a:t>B 04 15 </a:t>
            </a:r>
          </a:p>
          <a:p>
            <a:r>
              <a:rPr lang="en-US" sz="2800" dirty="0" smtClean="0">
                <a:latin typeface="Script MT Bold" panose="03040602040607080904" pitchFamily="66" charset="0"/>
              </a:rPr>
              <a:t>Those who show inability or unwillingness to administer their work in harmony with policy should not be continued in executive leadership by their respective constituencies or governing boards/committees</a:t>
            </a:r>
            <a:endParaRPr lang="en-US" sz="2800" dirty="0">
              <a:latin typeface="Script MT Bold" panose="03040602040607080904" pitchFamily="66"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447800"/>
            <a:ext cx="7772400" cy="3505200"/>
          </a:xfrm>
          <a:prstGeom prst="rect">
            <a:avLst/>
          </a:prstGeom>
        </p:spPr>
      </p:pic>
    </p:spTree>
    <p:extLst>
      <p:ext uri="{BB962C8B-B14F-4D97-AF65-F5344CB8AC3E}">
        <p14:creationId xmlns:p14="http://schemas.microsoft.com/office/powerpoint/2010/main" val="30762043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righ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09451">
            <a:off x="4486106" y="395474"/>
            <a:ext cx="3993714" cy="4831610"/>
          </a:xfrm>
          <a:prstGeom prst="rect">
            <a:avLst/>
          </a:prstGeom>
        </p:spPr>
      </p:pic>
      <p:pic>
        <p:nvPicPr>
          <p:cNvPr id="17"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25" y="327969"/>
            <a:ext cx="3898090" cy="4715924"/>
          </a:xfrm>
          <a:prstGeom prst="rect">
            <a:avLst/>
          </a:prstGeom>
        </p:spPr>
      </p:pic>
      <p:sp>
        <p:nvSpPr>
          <p:cNvPr id="4" name="Title 3"/>
          <p:cNvSpPr>
            <a:spLocks noGrp="1"/>
          </p:cNvSpPr>
          <p:nvPr>
            <p:ph type="title"/>
          </p:nvPr>
        </p:nvSpPr>
        <p:spPr/>
        <p:txBody>
          <a:bodyPr/>
          <a:lstStyle/>
          <a:p>
            <a:r>
              <a:rPr lang="es-ES" dirty="0" smtClean="0"/>
              <a:t>Reglamentos y Leyes locales</a:t>
            </a:r>
            <a:endParaRPr lang="es-E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228600"/>
            <a:ext cx="457199" cy="609598"/>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
        <p:nvSpPr>
          <p:cNvPr id="2" name="Content Placeholder 1"/>
          <p:cNvSpPr>
            <a:spLocks noGrp="1"/>
          </p:cNvSpPr>
          <p:nvPr>
            <p:ph sz="half" idx="1"/>
          </p:nvPr>
        </p:nvSpPr>
        <p:spPr>
          <a:xfrm>
            <a:off x="1447800" y="1295400"/>
            <a:ext cx="6629400" cy="3810000"/>
          </a:xfrm>
        </p:spPr>
        <p:txBody>
          <a:bodyPr>
            <a:normAutofit lnSpcReduction="10000"/>
          </a:bodyPr>
          <a:lstStyle/>
          <a:p>
            <a:r>
              <a:rPr lang="es-ES" sz="2400" dirty="0" smtClean="0">
                <a:solidFill>
                  <a:srgbClr val="002060"/>
                </a:solidFill>
              </a:rPr>
              <a:t>Cuando la aplicación de las leyes o cambios en las leyes que rigen un país parece estar en contradicción con los reglamentos de la denominación, la organización debe actuar en armonía con la ley, a condición de lo siguiente:</a:t>
            </a:r>
          </a:p>
          <a:p>
            <a:r>
              <a:rPr lang="es-ES" sz="2400" dirty="0" smtClean="0">
                <a:solidFill>
                  <a:srgbClr val="002060"/>
                </a:solidFill>
              </a:rPr>
              <a:t>      a. Se solicita consejo a la DIA, y es</a:t>
            </a:r>
            <a:br>
              <a:rPr lang="es-ES" sz="2400" dirty="0" smtClean="0">
                <a:solidFill>
                  <a:srgbClr val="002060"/>
                </a:solidFill>
              </a:rPr>
            </a:br>
            <a:r>
              <a:rPr lang="es-ES" sz="2400" dirty="0" smtClean="0">
                <a:solidFill>
                  <a:srgbClr val="002060"/>
                </a:solidFill>
              </a:rPr>
              <a:t>      establecido que los reglamentos </a:t>
            </a:r>
            <a:r>
              <a:rPr lang="es-ES" sz="2400" dirty="0" err="1" smtClean="0">
                <a:solidFill>
                  <a:srgbClr val="002060"/>
                </a:solidFill>
              </a:rPr>
              <a:t>denominacionales</a:t>
            </a:r>
            <a:r>
              <a:rPr lang="es-ES" sz="2400" dirty="0" smtClean="0">
                <a:solidFill>
                  <a:srgbClr val="002060"/>
                </a:solidFill>
              </a:rPr>
              <a:t> </a:t>
            </a:r>
          </a:p>
          <a:p>
            <a:r>
              <a:rPr lang="es-ES" sz="2400" dirty="0" smtClean="0">
                <a:solidFill>
                  <a:srgbClr val="002060"/>
                </a:solidFill>
              </a:rPr>
              <a:t>      hacen realmente violar la ley.</a:t>
            </a:r>
          </a:p>
          <a:p>
            <a:r>
              <a:rPr lang="es-ES" sz="2400" dirty="0" smtClean="0">
                <a:solidFill>
                  <a:srgbClr val="002060"/>
                </a:solidFill>
              </a:rPr>
              <a:t>      b. El cumplimiento de la ley no constituye una</a:t>
            </a:r>
            <a:br>
              <a:rPr lang="es-ES" sz="2400" dirty="0" smtClean="0">
                <a:solidFill>
                  <a:srgbClr val="002060"/>
                </a:solidFill>
              </a:rPr>
            </a:br>
            <a:r>
              <a:rPr lang="es-ES" sz="2400" dirty="0" smtClean="0">
                <a:solidFill>
                  <a:srgbClr val="002060"/>
                </a:solidFill>
              </a:rPr>
              <a:t>       violación de los principios de las Escrituras.</a:t>
            </a:r>
            <a:endParaRPr lang="es-ES" dirty="0">
              <a:solidFill>
                <a:srgbClr val="00206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yellow_sticky"/>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09600" y="1371600"/>
            <a:ext cx="6089414" cy="3810000"/>
          </a:xfrm>
          <a:prstGeom prst="rect">
            <a:avLst/>
          </a:prstGeom>
        </p:spPr>
      </p:pic>
      <p:sp>
        <p:nvSpPr>
          <p:cNvPr id="8" name="Content Placeholder 7"/>
          <p:cNvSpPr>
            <a:spLocks noGrp="1"/>
          </p:cNvSpPr>
          <p:nvPr>
            <p:ph sz="half" idx="2"/>
          </p:nvPr>
        </p:nvSpPr>
        <p:spPr>
          <a:xfrm>
            <a:off x="762000" y="1981200"/>
            <a:ext cx="5562600" cy="1905000"/>
          </a:xfrm>
        </p:spPr>
        <p:txBody>
          <a:bodyPr>
            <a:noAutofit/>
          </a:bodyPr>
          <a:lstStyle/>
          <a:p>
            <a:r>
              <a:rPr lang="es-ES" sz="2000" dirty="0" smtClean="0"/>
              <a:t>Trata a todos con justicia e igualdad y sin favoritismo o discriminación.</a:t>
            </a:r>
            <a:br>
              <a:rPr lang="es-ES" sz="2000" dirty="0" smtClean="0"/>
            </a:br>
            <a:r>
              <a:rPr lang="es-ES" sz="2000" dirty="0" smtClean="0"/>
              <a:t>Toda persona es tratada de manera justa, con dignidad y respeto. El entorno está libre de la discriminación, la hostilidad o de cualquier forma de acoso.</a:t>
            </a:r>
            <a:endParaRPr lang="en-US" sz="2000" dirty="0"/>
          </a:p>
        </p:txBody>
      </p:sp>
      <p:sp>
        <p:nvSpPr>
          <p:cNvPr id="31" name="Content Placeholder 30"/>
          <p:cNvSpPr>
            <a:spLocks noGrp="1"/>
          </p:cNvSpPr>
          <p:nvPr>
            <p:ph sz="half" idx="15"/>
          </p:nvPr>
        </p:nvSpPr>
        <p:spPr>
          <a:xfrm>
            <a:off x="800100" y="4038600"/>
            <a:ext cx="5448300" cy="990600"/>
          </a:xfrm>
        </p:spPr>
        <p:txBody>
          <a:bodyPr>
            <a:normAutofit lnSpcReduction="10000"/>
          </a:bodyPr>
          <a:lstStyle/>
          <a:p>
            <a:r>
              <a:rPr lang="es-ES" sz="2000" dirty="0" smtClean="0"/>
              <a:t>Los compromisos y los contratos se respetan aunque sean desfavorables para la persona que hace el compromiso</a:t>
            </a:r>
          </a:p>
          <a:p>
            <a:endParaRPr lang="en-US" sz="2000" dirty="0"/>
          </a:p>
        </p:txBody>
      </p:sp>
      <p:sp>
        <p:nvSpPr>
          <p:cNvPr id="9" name="Text Placeholder 8"/>
          <p:cNvSpPr>
            <a:spLocks noGrp="1"/>
          </p:cNvSpPr>
          <p:nvPr>
            <p:ph type="body" sz="quarter" idx="13"/>
          </p:nvPr>
        </p:nvSpPr>
        <p:spPr/>
        <p:txBody>
          <a:bodyPr>
            <a:normAutofit lnSpcReduction="10000"/>
          </a:bodyPr>
          <a:lstStyle/>
          <a:p>
            <a:endParaRPr lang="en-US" dirty="0"/>
          </a:p>
        </p:txBody>
      </p:sp>
      <p:sp>
        <p:nvSpPr>
          <p:cNvPr id="30" name="Title 29"/>
          <p:cNvSpPr>
            <a:spLocks noGrp="1"/>
          </p:cNvSpPr>
          <p:nvPr>
            <p:ph type="title"/>
          </p:nvPr>
        </p:nvSpPr>
        <p:spPr/>
        <p:txBody>
          <a:bodyPr/>
          <a:lstStyle/>
          <a:p>
            <a:r>
              <a:rPr lang="en-US" dirty="0" err="1" smtClean="0"/>
              <a:t>Mantiene</a:t>
            </a:r>
            <a:r>
              <a:rPr lang="en-US" dirty="0" smtClean="0"/>
              <a:t> la </a:t>
            </a:r>
            <a:r>
              <a:rPr lang="en-US" dirty="0" err="1" smtClean="0"/>
              <a:t>Integridad</a:t>
            </a:r>
            <a:endParaRPr lang="en-US" dirty="0"/>
          </a:p>
        </p:txBody>
      </p:sp>
      <p:pic>
        <p:nvPicPr>
          <p:cNvPr id="19" name="white_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295400"/>
            <a:ext cx="457198" cy="609598"/>
          </a:xfrm>
          <a:prstGeom prst="rect">
            <a:avLst/>
          </a:prstGeom>
        </p:spPr>
      </p:pic>
      <p:pic>
        <p:nvPicPr>
          <p:cNvPr id="20" name="red_tac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1295400"/>
            <a:ext cx="457198" cy="60959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35" y="327969"/>
            <a:ext cx="3898090" cy="4715924"/>
          </a:xfrm>
          <a:prstGeom prst="rect">
            <a:avLst/>
          </a:prstGeom>
        </p:spPr>
      </p:pic>
      <p:pic>
        <p:nvPicPr>
          <p:cNvPr id="8" name="righ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09451">
            <a:off x="4486116" y="395474"/>
            <a:ext cx="3993714" cy="4831610"/>
          </a:xfrm>
          <a:prstGeom prst="rect">
            <a:avLst/>
          </a:prstGeom>
        </p:spPr>
      </p:pic>
      <p:sp>
        <p:nvSpPr>
          <p:cNvPr id="7" name="Content Placeholder 6"/>
          <p:cNvSpPr>
            <a:spLocks noGrp="1"/>
          </p:cNvSpPr>
          <p:nvPr>
            <p:ph type="subTitle" idx="1"/>
          </p:nvPr>
        </p:nvSpPr>
        <p:spPr>
          <a:xfrm>
            <a:off x="1600200" y="1828800"/>
            <a:ext cx="7010400" cy="3124200"/>
          </a:xfrm>
        </p:spPr>
        <p:txBody>
          <a:bodyPr>
            <a:normAutofit/>
          </a:bodyPr>
          <a:lstStyle/>
          <a:p>
            <a:r>
              <a:rPr lang="es-ES_tradnl" sz="3200" dirty="0" smtClean="0"/>
              <a:t>“un plan de acción” </a:t>
            </a:r>
          </a:p>
          <a:p>
            <a:endParaRPr lang="es-ES_tradnl" sz="3200" dirty="0" smtClean="0"/>
          </a:p>
          <a:p>
            <a:r>
              <a:rPr lang="es-ES_tradnl" sz="3200" dirty="0" smtClean="0"/>
              <a:t>		“una forma de gestión”</a:t>
            </a:r>
            <a:endParaRPr lang="es-ES_tradnl" sz="3200" dirty="0" smtClean="0"/>
          </a:p>
        </p:txBody>
      </p:sp>
      <p:sp>
        <p:nvSpPr>
          <p:cNvPr id="6" name="Title 5"/>
          <p:cNvSpPr>
            <a:spLocks noGrp="1"/>
          </p:cNvSpPr>
          <p:nvPr>
            <p:ph type="ctrTitle"/>
          </p:nvPr>
        </p:nvSpPr>
        <p:spPr/>
        <p:txBody>
          <a:bodyPr/>
          <a:lstStyle/>
          <a:p>
            <a:r>
              <a:rPr lang="en-US" sz="3600" dirty="0" err="1" smtClean="0"/>
              <a:t>Definición</a:t>
            </a:r>
            <a:r>
              <a:rPr lang="en-US" sz="3600" dirty="0" smtClean="0"/>
              <a:t> de </a:t>
            </a:r>
            <a:r>
              <a:rPr lang="en-US" sz="3600" dirty="0" err="1" smtClean="0"/>
              <a:t>Reglamento</a:t>
            </a:r>
            <a:endParaRPr lang="en-US" sz="3600" dirty="0"/>
          </a:p>
        </p:txBody>
      </p:sp>
      <p:pic>
        <p:nvPicPr>
          <p:cNvPr id="12"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228600"/>
            <a:ext cx="457199" cy="609598"/>
          </a:xfrm>
          <a:prstGeom prst="rect">
            <a:avLst/>
          </a:prstGeom>
        </p:spPr>
      </p:pic>
      <p:pic>
        <p:nvPicPr>
          <p:cNvPr id="13"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white_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800"/>
                                        <p:tgtEl>
                                          <p:spTgt spid="13"/>
                                        </p:tgtEl>
                                      </p:cBhvr>
                                    </p:animEffect>
                                  </p:childTnLst>
                                </p:cTn>
                              </p:par>
                              <p:par>
                                <p:cTn id="11" presetID="10" presetClass="entr" presetSubtype="0" fill="hold"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800"/>
                                        <p:tgtEl>
                                          <p:spTgt spid="15"/>
                                        </p:tgtEl>
                                      </p:cBhvr>
                                    </p:animEffect>
                                  </p:childTnLst>
                                </p:cTn>
                              </p:par>
                              <p:par>
                                <p:cTn id="14" presetID="10" presetClass="entr" presetSubtype="0" fill="hold" nodeType="withEffect">
                                  <p:stCondLst>
                                    <p:cond delay="11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800"/>
                                        <p:tgtEl>
                                          <p:spTgt spid="8"/>
                                        </p:tgtEl>
                                      </p:cBhvr>
                                    </p:animEffect>
                                  </p:childTnLst>
                                </p:cTn>
                              </p:par>
                              <p:par>
                                <p:cTn id="17" presetID="10" presetClass="entr" presetSubtype="0" fill="hold" nodeType="withEffect">
                                  <p:stCondLst>
                                    <p:cond delay="11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8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Está</a:t>
            </a:r>
            <a:r>
              <a:rPr lang="en-US" dirty="0" smtClean="0"/>
              <a:t> </a:t>
            </a:r>
            <a:r>
              <a:rPr lang="en-US" dirty="0" err="1" smtClean="0"/>
              <a:t>familiarizado</a:t>
            </a:r>
            <a:r>
              <a:rPr lang="en-US" dirty="0" smtClean="0"/>
              <a:t> con el </a:t>
            </a:r>
            <a:r>
              <a:rPr lang="en-US" dirty="0" err="1" smtClean="0"/>
              <a:t>Reglamento</a:t>
            </a:r>
            <a:r>
              <a:rPr lang="en-US" dirty="0" smtClean="0"/>
              <a:t> Operativo</a:t>
            </a:r>
            <a:endParaRPr lang="fr-FR"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77933" y="1066800"/>
            <a:ext cx="3654933" cy="4038600"/>
          </a:xfrm>
        </p:spPr>
      </p:pic>
    </p:spTree>
    <p:extLst>
      <p:ext uri="{BB962C8B-B14F-4D97-AF65-F5344CB8AC3E}">
        <p14:creationId xmlns:p14="http://schemas.microsoft.com/office/powerpoint/2010/main" val="3643950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타원 34"/>
          <p:cNvSpPr/>
          <p:nvPr/>
        </p:nvSpPr>
        <p:spPr>
          <a:xfrm>
            <a:off x="4343400" y="3429000"/>
            <a:ext cx="457200" cy="457199"/>
          </a:xfrm>
          <a:prstGeom prst="star4">
            <a:avLst/>
          </a:prstGeom>
          <a:gradFill>
            <a:gsLst>
              <a:gs pos="5000">
                <a:schemeClr val="accent3">
                  <a:lumMod val="20000"/>
                  <a:lumOff val="80000"/>
                </a:schemeClr>
              </a:gs>
              <a:gs pos="12000">
                <a:schemeClr val="accent3">
                  <a:lumMod val="40000"/>
                  <a:lumOff val="60000"/>
                </a:schemeClr>
              </a:gs>
              <a:gs pos="50000">
                <a:schemeClr val="accent3"/>
              </a:gs>
              <a:gs pos="85000">
                <a:schemeClr val="accent3">
                  <a:lumMod val="60000"/>
                  <a:lumOff val="40000"/>
                </a:schemeClr>
              </a:gs>
              <a:gs pos="95000">
                <a:schemeClr val="accent3">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3">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5" name="타원 36"/>
          <p:cNvSpPr/>
          <p:nvPr/>
        </p:nvSpPr>
        <p:spPr>
          <a:xfrm>
            <a:off x="4192571" y="4191000"/>
            <a:ext cx="457200" cy="457200"/>
          </a:xfrm>
          <a:prstGeom prst="star4">
            <a:avLst/>
          </a:prstGeom>
          <a:gradFill>
            <a:gsLst>
              <a:gs pos="5000">
                <a:schemeClr val="accent2">
                  <a:lumMod val="20000"/>
                  <a:lumOff val="80000"/>
                </a:schemeClr>
              </a:gs>
              <a:gs pos="12000">
                <a:schemeClr val="accent2">
                  <a:lumMod val="40000"/>
                  <a:lumOff val="60000"/>
                </a:schemeClr>
              </a:gs>
              <a:gs pos="50000">
                <a:schemeClr val="accent2"/>
              </a:gs>
              <a:gs pos="85000">
                <a:schemeClr val="accent2">
                  <a:lumMod val="60000"/>
                  <a:lumOff val="40000"/>
                </a:schemeClr>
              </a:gs>
              <a:gs pos="95000">
                <a:schemeClr val="accent2">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2">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17" name="타원 37"/>
          <p:cNvSpPr/>
          <p:nvPr/>
        </p:nvSpPr>
        <p:spPr>
          <a:xfrm>
            <a:off x="914400" y="2286000"/>
            <a:ext cx="2667000" cy="2667000"/>
          </a:xfrm>
          <a:prstGeom prst="ellipse">
            <a:avLst/>
          </a:prstGeom>
          <a:gradFill>
            <a:gsLst>
              <a:gs pos="5000">
                <a:schemeClr val="accent1">
                  <a:lumMod val="20000"/>
                  <a:lumOff val="80000"/>
                </a:schemeClr>
              </a:gs>
              <a:gs pos="15000">
                <a:schemeClr val="accent1">
                  <a:lumMod val="60000"/>
                  <a:lumOff val="40000"/>
                </a:schemeClr>
              </a:gs>
              <a:gs pos="50000">
                <a:schemeClr val="accent1">
                  <a:lumMod val="75000"/>
                </a:schemeClr>
              </a:gs>
              <a:gs pos="78000">
                <a:schemeClr val="accent1"/>
              </a:gs>
              <a:gs pos="95000">
                <a:schemeClr val="accent1">
                  <a:lumMod val="20000"/>
                  <a:lumOff val="80000"/>
                </a:schemeClr>
              </a:gs>
            </a:gsLst>
            <a:lin ang="5400000" scaled="0"/>
          </a:gradFill>
          <a:ln cmpd="db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1">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r>
              <a:rPr lang="en-US" altLang="ko-KR" sz="2400" dirty="0" err="1" smtClean="0">
                <a:solidFill>
                  <a:prstClr val="black"/>
                </a:solidFill>
                <a:cs typeface="Arial" pitchFamily="34" charset="0"/>
              </a:rPr>
              <a:t>Reglamento</a:t>
            </a:r>
            <a:r>
              <a:rPr lang="en-US" altLang="ko-KR" sz="2400" dirty="0" smtClean="0">
                <a:solidFill>
                  <a:prstClr val="black"/>
                </a:solidFill>
                <a:cs typeface="Arial" pitchFamily="34" charset="0"/>
              </a:rPr>
              <a:t> Operativo</a:t>
            </a:r>
            <a:endParaRPr lang="ko-KR" altLang="en-US" sz="3000" b="1" dirty="0">
              <a:solidFill>
                <a:prstClr val="black"/>
              </a:solidFill>
              <a:cs typeface="Arial" pitchFamily="34" charset="0"/>
            </a:endParaRPr>
          </a:p>
        </p:txBody>
      </p:sp>
      <p:sp>
        <p:nvSpPr>
          <p:cNvPr id="19" name="타원 78"/>
          <p:cNvSpPr/>
          <p:nvPr/>
        </p:nvSpPr>
        <p:spPr>
          <a:xfrm flipH="1">
            <a:off x="3657600" y="4876800"/>
            <a:ext cx="457200" cy="457200"/>
          </a:xfrm>
          <a:prstGeom prst="star4">
            <a:avLst/>
          </a:prstGeom>
          <a:gradFill>
            <a:gsLst>
              <a:gs pos="5000">
                <a:schemeClr val="accent5">
                  <a:lumMod val="20000"/>
                  <a:lumOff val="80000"/>
                </a:schemeClr>
              </a:gs>
              <a:gs pos="12000">
                <a:schemeClr val="accent5">
                  <a:lumMod val="40000"/>
                  <a:lumOff val="60000"/>
                </a:schemeClr>
              </a:gs>
              <a:gs pos="50000">
                <a:schemeClr val="accent5"/>
              </a:gs>
              <a:gs pos="85000">
                <a:schemeClr val="accent5">
                  <a:lumMod val="60000"/>
                  <a:lumOff val="40000"/>
                </a:schemeClr>
              </a:gs>
              <a:gs pos="95000">
                <a:schemeClr val="accent5">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5">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20" name="타원 91"/>
          <p:cNvSpPr/>
          <p:nvPr/>
        </p:nvSpPr>
        <p:spPr>
          <a:xfrm>
            <a:off x="3581400" y="1905000"/>
            <a:ext cx="457200" cy="457200"/>
          </a:xfrm>
          <a:prstGeom prst="star4">
            <a:avLst/>
          </a:prstGeom>
          <a:gradFill>
            <a:gsLst>
              <a:gs pos="5000">
                <a:schemeClr val="accent4">
                  <a:lumMod val="20000"/>
                  <a:lumOff val="80000"/>
                </a:schemeClr>
              </a:gs>
              <a:gs pos="12000">
                <a:schemeClr val="accent4">
                  <a:lumMod val="40000"/>
                  <a:lumOff val="60000"/>
                </a:schemeClr>
              </a:gs>
              <a:gs pos="50000">
                <a:schemeClr val="accent4"/>
              </a:gs>
              <a:gs pos="85000">
                <a:schemeClr val="accent4">
                  <a:lumMod val="60000"/>
                  <a:lumOff val="40000"/>
                </a:schemeClr>
              </a:gs>
              <a:gs pos="95000">
                <a:schemeClr val="accent4">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4">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
        <p:nvSpPr>
          <p:cNvPr id="21" name="TextBox 20"/>
          <p:cNvSpPr txBox="1"/>
          <p:nvPr/>
        </p:nvSpPr>
        <p:spPr>
          <a:xfrm>
            <a:off x="4238625" y="1824335"/>
            <a:ext cx="4905375" cy="461665"/>
          </a:xfrm>
          <a:prstGeom prst="rect">
            <a:avLst/>
          </a:prstGeom>
          <a:noFill/>
        </p:spPr>
        <p:txBody>
          <a:bodyPr wrap="square" rtlCol="0">
            <a:spAutoFit/>
          </a:bodyPr>
          <a:lstStyle/>
          <a:p>
            <a:r>
              <a:rPr lang="es-ES" sz="2400" dirty="0" smtClean="0">
                <a:solidFill>
                  <a:prstClr val="white"/>
                </a:solidFill>
              </a:rPr>
              <a:t>Asuntos administrativos generales</a:t>
            </a:r>
            <a:endParaRPr lang="es-ES" sz="2400" dirty="0">
              <a:solidFill>
                <a:prstClr val="white"/>
              </a:solidFill>
            </a:endParaRPr>
          </a:p>
        </p:txBody>
      </p:sp>
      <p:sp>
        <p:nvSpPr>
          <p:cNvPr id="23" name="TextBox 22"/>
          <p:cNvSpPr txBox="1"/>
          <p:nvPr/>
        </p:nvSpPr>
        <p:spPr>
          <a:xfrm>
            <a:off x="4267200" y="4953000"/>
            <a:ext cx="3609975" cy="461665"/>
          </a:xfrm>
          <a:prstGeom prst="rect">
            <a:avLst/>
          </a:prstGeom>
          <a:noFill/>
        </p:spPr>
        <p:txBody>
          <a:bodyPr wrap="square" rtlCol="0">
            <a:spAutoFit/>
          </a:bodyPr>
          <a:lstStyle/>
          <a:p>
            <a:r>
              <a:rPr lang="es-ES" sz="2400" dirty="0" smtClean="0">
                <a:solidFill>
                  <a:prstClr val="white"/>
                </a:solidFill>
              </a:rPr>
              <a:t>Reglamentos de jubilación</a:t>
            </a:r>
            <a:endParaRPr lang="es-ES" sz="2400" dirty="0">
              <a:solidFill>
                <a:prstClr val="white"/>
              </a:solidFill>
            </a:endParaRPr>
          </a:p>
        </p:txBody>
      </p:sp>
      <p:sp>
        <p:nvSpPr>
          <p:cNvPr id="24" name="TextBox 23"/>
          <p:cNvSpPr txBox="1"/>
          <p:nvPr/>
        </p:nvSpPr>
        <p:spPr>
          <a:xfrm>
            <a:off x="4724401" y="2514600"/>
            <a:ext cx="4190999" cy="830997"/>
          </a:xfrm>
          <a:prstGeom prst="rect">
            <a:avLst/>
          </a:prstGeom>
          <a:noFill/>
        </p:spPr>
        <p:txBody>
          <a:bodyPr wrap="square" rtlCol="0">
            <a:spAutoFit/>
          </a:bodyPr>
          <a:lstStyle/>
          <a:p>
            <a:r>
              <a:rPr lang="es-ES" sz="2400" dirty="0" smtClean="0">
                <a:solidFill>
                  <a:prstClr val="white"/>
                </a:solidFill>
              </a:rPr>
              <a:t>Relaciones entre empleador y empleado</a:t>
            </a:r>
            <a:endParaRPr lang="es-ES" sz="2400" dirty="0">
              <a:solidFill>
                <a:prstClr val="white"/>
              </a:solidFill>
            </a:endParaRPr>
          </a:p>
        </p:txBody>
      </p:sp>
      <p:sp>
        <p:nvSpPr>
          <p:cNvPr id="25" name="TextBox 24"/>
          <p:cNvSpPr txBox="1"/>
          <p:nvPr/>
        </p:nvSpPr>
        <p:spPr>
          <a:xfrm>
            <a:off x="5029200" y="3388667"/>
            <a:ext cx="3886200" cy="830997"/>
          </a:xfrm>
          <a:prstGeom prst="rect">
            <a:avLst/>
          </a:prstGeom>
          <a:noFill/>
        </p:spPr>
        <p:txBody>
          <a:bodyPr wrap="square" rtlCol="0">
            <a:spAutoFit/>
          </a:bodyPr>
          <a:lstStyle/>
          <a:p>
            <a:r>
              <a:rPr lang="es-ES" sz="2400" dirty="0" smtClean="0">
                <a:solidFill>
                  <a:srgbClr val="FFFFFF"/>
                </a:solidFill>
              </a:rPr>
              <a:t>Reglamento de los departamentos</a:t>
            </a:r>
            <a:endParaRPr lang="es-ES" sz="2400" dirty="0">
              <a:solidFill>
                <a:srgbClr val="FFFFFF"/>
              </a:solidFill>
            </a:endParaRPr>
          </a:p>
        </p:txBody>
      </p:sp>
      <p:sp>
        <p:nvSpPr>
          <p:cNvPr id="26" name="TextBox 25"/>
          <p:cNvSpPr txBox="1"/>
          <p:nvPr/>
        </p:nvSpPr>
        <p:spPr>
          <a:xfrm>
            <a:off x="4848225" y="4191000"/>
            <a:ext cx="3609975" cy="461665"/>
          </a:xfrm>
          <a:prstGeom prst="rect">
            <a:avLst/>
          </a:prstGeom>
          <a:noFill/>
        </p:spPr>
        <p:txBody>
          <a:bodyPr wrap="square" rtlCol="0">
            <a:spAutoFit/>
          </a:bodyPr>
          <a:lstStyle/>
          <a:p>
            <a:r>
              <a:rPr lang="es-ES" sz="2400" dirty="0" smtClean="0">
                <a:solidFill>
                  <a:prstClr val="white"/>
                </a:solidFill>
              </a:rPr>
              <a:t>Reglamentos Financieros</a:t>
            </a:r>
            <a:endParaRPr lang="es-ES" sz="2400" dirty="0">
              <a:solidFill>
                <a:prstClr val="white"/>
              </a:solidFill>
            </a:endParaRPr>
          </a:p>
        </p:txBody>
      </p:sp>
      <p:sp>
        <p:nvSpPr>
          <p:cNvPr id="28" name="Title 27"/>
          <p:cNvSpPr>
            <a:spLocks noGrp="1"/>
          </p:cNvSpPr>
          <p:nvPr>
            <p:ph type="title"/>
          </p:nvPr>
        </p:nvSpPr>
        <p:spPr/>
        <p:txBody>
          <a:bodyPr/>
          <a:lstStyle/>
          <a:p>
            <a:r>
              <a:rPr lang="en-US" dirty="0" err="1" smtClean="0">
                <a:solidFill>
                  <a:schemeClr val="tx1"/>
                </a:solidFill>
              </a:rPr>
              <a:t>Áreas</a:t>
            </a:r>
            <a:r>
              <a:rPr lang="en-US" dirty="0" smtClean="0">
                <a:solidFill>
                  <a:schemeClr val="tx1"/>
                </a:solidFill>
              </a:rPr>
              <a:t> </a:t>
            </a:r>
            <a:r>
              <a:rPr lang="en-US" dirty="0" err="1" smtClean="0">
                <a:solidFill>
                  <a:schemeClr val="tx1"/>
                </a:solidFill>
              </a:rPr>
              <a:t>cubiertas</a:t>
            </a:r>
            <a:r>
              <a:rPr lang="en-US" dirty="0" smtClean="0">
                <a:solidFill>
                  <a:schemeClr val="tx1"/>
                </a:solidFill>
              </a:rPr>
              <a:t> </a:t>
            </a:r>
            <a:r>
              <a:rPr lang="en-US" dirty="0" err="1" smtClean="0">
                <a:solidFill>
                  <a:schemeClr val="tx1"/>
                </a:solidFill>
              </a:rPr>
              <a:t>por</a:t>
            </a:r>
            <a:r>
              <a:rPr lang="en-US" dirty="0" smtClean="0">
                <a:solidFill>
                  <a:schemeClr val="tx1"/>
                </a:solidFill>
              </a:rPr>
              <a:t> el R.O. de la DIA</a:t>
            </a:r>
            <a:endParaRPr lang="en-US" dirty="0"/>
          </a:p>
        </p:txBody>
      </p:sp>
      <p:sp>
        <p:nvSpPr>
          <p:cNvPr id="29" name="TextBox 28"/>
          <p:cNvSpPr txBox="1"/>
          <p:nvPr/>
        </p:nvSpPr>
        <p:spPr>
          <a:xfrm>
            <a:off x="990600" y="5877580"/>
            <a:ext cx="7162800" cy="461665"/>
          </a:xfrm>
          <a:prstGeom prst="rect">
            <a:avLst/>
          </a:prstGeom>
          <a:noFill/>
        </p:spPr>
        <p:txBody>
          <a:bodyPr wrap="square" rtlCol="0">
            <a:spAutoFit/>
          </a:bodyPr>
          <a:lstStyle/>
          <a:p>
            <a:pPr algn="ctr"/>
            <a:r>
              <a:rPr lang="en-US" sz="2400" dirty="0" smtClean="0">
                <a:solidFill>
                  <a:srgbClr val="FFFF00"/>
                </a:solidFill>
                <a:effectLst>
                  <a:outerShdw blurRad="38100" dist="38100" dir="2700000" algn="tl">
                    <a:srgbClr val="000000">
                      <a:alpha val="43137"/>
                    </a:srgbClr>
                  </a:outerShdw>
                </a:effectLst>
              </a:rPr>
              <a:t>“  ”</a:t>
            </a:r>
            <a:endParaRPr lang="en-US" sz="2400" dirty="0">
              <a:solidFill>
                <a:srgbClr val="FFFF00"/>
              </a:solidFill>
              <a:effectLst>
                <a:outerShdw blurRad="38100" dist="38100" dir="2700000" algn="tl">
                  <a:srgbClr val="000000">
                    <a:alpha val="43137"/>
                  </a:srgbClr>
                </a:outerShdw>
              </a:effectLst>
            </a:endParaRPr>
          </a:p>
        </p:txBody>
      </p:sp>
      <p:sp>
        <p:nvSpPr>
          <p:cNvPr id="30" name="타원 38"/>
          <p:cNvSpPr/>
          <p:nvPr/>
        </p:nvSpPr>
        <p:spPr>
          <a:xfrm>
            <a:off x="4191000" y="2540030"/>
            <a:ext cx="457200" cy="457200"/>
          </a:xfrm>
          <a:prstGeom prst="star4">
            <a:avLst/>
          </a:prstGeom>
          <a:gradFill>
            <a:gsLst>
              <a:gs pos="5000">
                <a:schemeClr val="accent6">
                  <a:lumMod val="20000"/>
                  <a:lumOff val="80000"/>
                </a:schemeClr>
              </a:gs>
              <a:gs pos="12000">
                <a:schemeClr val="accent6">
                  <a:lumMod val="40000"/>
                  <a:lumOff val="60000"/>
                </a:schemeClr>
              </a:gs>
              <a:gs pos="50000">
                <a:schemeClr val="accent6"/>
              </a:gs>
              <a:gs pos="85000">
                <a:schemeClr val="accent6">
                  <a:lumMod val="60000"/>
                  <a:lumOff val="40000"/>
                </a:schemeClr>
              </a:gs>
              <a:gs pos="95000">
                <a:schemeClr val="accent6">
                  <a:lumMod val="20000"/>
                  <a:lumOff val="80000"/>
                </a:schemeClr>
              </a:gs>
            </a:gsLst>
            <a:lin ang="5400000" scaled="0"/>
          </a:gradFill>
          <a:effectLst>
            <a:outerShdw blurRad="40000" dist="23000" dir="5400000" rotWithShape="0">
              <a:srgbClr val="000000">
                <a:alpha val="35000"/>
              </a:srgbClr>
            </a:outerShdw>
            <a:reflection blurRad="6350" stA="50000" endA="300" endPos="38500" dist="50800" dir="5400000" sy="-100000" algn="bl" rotWithShape="0"/>
          </a:effectLst>
          <a:scene3d>
            <a:camera prst="orthographicFront">
              <a:rot lat="0" lon="0" rev="0"/>
            </a:camera>
            <a:lightRig rig="brightRoom" dir="t"/>
          </a:scene3d>
          <a:sp3d contourW="19050" prstMaterial="softEdge">
            <a:bevelT w="38100" h="25400"/>
            <a:contourClr>
              <a:schemeClr val="accent6">
                <a:lumMod val="75000"/>
              </a:schemeClr>
            </a:contourClr>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ko-KR" altLang="en-US">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2676182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512064"/>
            <a:ext cx="7772400" cy="1240536"/>
          </a:xfrm>
        </p:spPr>
        <p:txBody>
          <a:bodyPr/>
          <a:lstStyle/>
          <a:p>
            <a:r>
              <a:rPr lang="es-ES" dirty="0" smtClean="0"/>
              <a:t>Ningún administrador puede permitirse el lujo de ignorar o violar </a:t>
            </a:r>
            <a:r>
              <a:rPr lang="en-US" dirty="0" smtClean="0"/>
              <a:t>:</a:t>
            </a:r>
            <a:br>
              <a:rPr lang="en-US" dirty="0" smtClean="0"/>
            </a:br>
            <a:endParaRPr lang="en-US" dirty="0"/>
          </a:p>
        </p:txBody>
      </p:sp>
      <p:sp>
        <p:nvSpPr>
          <p:cNvPr id="4" name="Content Placeholder 3"/>
          <p:cNvSpPr>
            <a:spLocks noGrp="1"/>
          </p:cNvSpPr>
          <p:nvPr>
            <p:ph idx="1"/>
          </p:nvPr>
        </p:nvSpPr>
        <p:spPr>
          <a:xfrm>
            <a:off x="1066800" y="2895600"/>
            <a:ext cx="7620000" cy="3459960"/>
          </a:xfrm>
        </p:spPr>
        <p:txBody>
          <a:bodyPr>
            <a:normAutofit/>
          </a:bodyPr>
          <a:lstStyle/>
          <a:p>
            <a:pPr lvl="0"/>
            <a:r>
              <a:rPr lang="es-ES" dirty="0" smtClean="0"/>
              <a:t>Conflicto de intereses</a:t>
            </a:r>
          </a:p>
          <a:p>
            <a:pPr lvl="0"/>
            <a:r>
              <a:rPr lang="es-ES" dirty="0" smtClean="0"/>
              <a:t>Acoso Sexual </a:t>
            </a:r>
          </a:p>
          <a:p>
            <a:pPr lvl="0"/>
            <a:r>
              <a:rPr lang="es-ES" dirty="0" smtClean="0"/>
              <a:t>Contratación y despido</a:t>
            </a:r>
          </a:p>
        </p:txBody>
      </p:sp>
    </p:spTree>
    <p:extLst>
      <p:ext uri="{BB962C8B-B14F-4D97-AF65-F5344CB8AC3E}">
        <p14:creationId xmlns:p14="http://schemas.microsoft.com/office/powerpoint/2010/main" val="11142791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14400" y="512064"/>
            <a:ext cx="7772400" cy="1926336"/>
          </a:xfrm>
        </p:spPr>
        <p:txBody>
          <a:bodyPr/>
          <a:lstStyle/>
          <a:p>
            <a:r>
              <a:rPr lang="es-ES" dirty="0" smtClean="0"/>
              <a:t>Ningún administrador puede permitirse el lujo de ignorar o violar </a:t>
            </a:r>
            <a:r>
              <a:rPr lang="en-US" dirty="0" smtClean="0"/>
              <a:t>:</a:t>
            </a:r>
            <a:br>
              <a:rPr lang="en-US" dirty="0" smtClean="0"/>
            </a:br>
            <a:endParaRPr lang="en-US" dirty="0"/>
          </a:p>
        </p:txBody>
      </p:sp>
      <p:sp>
        <p:nvSpPr>
          <p:cNvPr id="4" name="Content Placeholder 3"/>
          <p:cNvSpPr>
            <a:spLocks noGrp="1"/>
          </p:cNvSpPr>
          <p:nvPr>
            <p:ph idx="1"/>
          </p:nvPr>
        </p:nvSpPr>
        <p:spPr>
          <a:xfrm>
            <a:off x="990600" y="3048000"/>
            <a:ext cx="7696200" cy="2667000"/>
          </a:xfrm>
        </p:spPr>
        <p:txBody>
          <a:bodyPr>
            <a:normAutofit/>
          </a:bodyPr>
          <a:lstStyle/>
          <a:p>
            <a:pPr lvl="0"/>
            <a:r>
              <a:rPr lang="es-ES" dirty="0" smtClean="0"/>
              <a:t>La retención y la salvaguardia de los registros</a:t>
            </a:r>
          </a:p>
          <a:p>
            <a:pPr lvl="0"/>
            <a:r>
              <a:rPr lang="es-ES" dirty="0" smtClean="0"/>
              <a:t>El uso del diezmo</a:t>
            </a:r>
          </a:p>
          <a:p>
            <a:pPr lvl="0"/>
            <a:r>
              <a:rPr lang="es-ES" dirty="0" smtClean="0"/>
              <a:t>Responsabilidades financieras</a:t>
            </a:r>
          </a:p>
          <a:p>
            <a:pPr lvl="0"/>
            <a:r>
              <a:rPr lang="es-ES" dirty="0" smtClean="0"/>
              <a:t>Plan de beneficios para los empleados</a:t>
            </a:r>
            <a:endParaRPr lang="es-ES" dirty="0"/>
          </a:p>
        </p:txBody>
      </p:sp>
    </p:spTree>
    <p:extLst>
      <p:ext uri="{BB962C8B-B14F-4D97-AF65-F5344CB8AC3E}">
        <p14:creationId xmlns:p14="http://schemas.microsoft.com/office/powerpoint/2010/main" val="3711311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tretch>
            <a:fillRect/>
          </a:stretch>
        </p:blipFill>
        <p:spPr>
          <a:xfrm>
            <a:off x="990600" y="626534"/>
            <a:ext cx="7239000" cy="4021666"/>
          </a:xfrm>
        </p:spPr>
      </p:pic>
      <p:sp>
        <p:nvSpPr>
          <p:cNvPr id="4" name="Text Placeholder 3"/>
          <p:cNvSpPr>
            <a:spLocks noGrp="1"/>
          </p:cNvSpPr>
          <p:nvPr>
            <p:ph type="body" sz="half" idx="2"/>
          </p:nvPr>
        </p:nvSpPr>
        <p:spPr/>
        <p:txBody>
          <a:bodyPr/>
          <a:lstStyle/>
          <a:p>
            <a:r>
              <a:rPr lang="en-US" dirty="0" smtClean="0"/>
              <a:t> ..</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35" y="327969"/>
            <a:ext cx="3898090" cy="4715924"/>
          </a:xfrm>
          <a:prstGeom prst="rect">
            <a:avLst/>
          </a:prstGeom>
        </p:spPr>
      </p:pic>
      <p:pic>
        <p:nvPicPr>
          <p:cNvPr id="8" name="righ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09451">
            <a:off x="4486116" y="395474"/>
            <a:ext cx="3993714" cy="4831610"/>
          </a:xfrm>
          <a:prstGeom prst="rect">
            <a:avLst/>
          </a:prstGeom>
        </p:spPr>
      </p:pic>
      <p:sp>
        <p:nvSpPr>
          <p:cNvPr id="7" name="Content Placeholder 6"/>
          <p:cNvSpPr>
            <a:spLocks noGrp="1"/>
          </p:cNvSpPr>
          <p:nvPr>
            <p:ph type="subTitle" idx="1"/>
          </p:nvPr>
        </p:nvSpPr>
        <p:spPr>
          <a:xfrm>
            <a:off x="1600200" y="1447800"/>
            <a:ext cx="7010400" cy="3505200"/>
          </a:xfrm>
        </p:spPr>
        <p:txBody>
          <a:bodyPr>
            <a:normAutofit/>
          </a:bodyPr>
          <a:lstStyle/>
          <a:p>
            <a:r>
              <a:rPr lang="es-ES_tradnl" dirty="0" smtClean="0"/>
              <a:t>Los reglamentos sirven de base para que los administradores sean confiables. La confiabilidad en el derecho actual obsesiona de manera especial a la sociedad.</a:t>
            </a:r>
          </a:p>
          <a:p>
            <a:r>
              <a:rPr lang="es-ES_tradnl" dirty="0" smtClean="0"/>
              <a:t>En nuestros esfuerzos para proveer orientación a nuestros administradores, debemos tener cuidado de no arrebatarles su habilidad para usar su buen juicio y discreción al cumplir con sus deberes.</a:t>
            </a:r>
            <a:endParaRPr lang="es-ES_tradnl" dirty="0" smtClean="0"/>
          </a:p>
        </p:txBody>
      </p:sp>
      <p:sp>
        <p:nvSpPr>
          <p:cNvPr id="6" name="Title 5"/>
          <p:cNvSpPr>
            <a:spLocks noGrp="1"/>
          </p:cNvSpPr>
          <p:nvPr>
            <p:ph type="ctrTitle"/>
          </p:nvPr>
        </p:nvSpPr>
        <p:spPr/>
        <p:txBody>
          <a:bodyPr/>
          <a:lstStyle/>
          <a:p>
            <a:r>
              <a:rPr lang="en-US" dirty="0" smtClean="0"/>
              <a:t>¿</a:t>
            </a:r>
            <a:r>
              <a:rPr lang="en-US" dirty="0" err="1" smtClean="0"/>
              <a:t>Por</a:t>
            </a:r>
            <a:r>
              <a:rPr lang="en-US" dirty="0" smtClean="0"/>
              <a:t> </a:t>
            </a:r>
            <a:r>
              <a:rPr lang="en-US" dirty="0" err="1" smtClean="0"/>
              <a:t>qué</a:t>
            </a:r>
            <a:r>
              <a:rPr lang="en-US" dirty="0" smtClean="0"/>
              <a:t> </a:t>
            </a:r>
            <a:r>
              <a:rPr lang="en-US" dirty="0" err="1" smtClean="0"/>
              <a:t>tener</a:t>
            </a:r>
            <a:r>
              <a:rPr lang="en-US" dirty="0" smtClean="0"/>
              <a:t> un </a:t>
            </a:r>
            <a:r>
              <a:rPr lang="en-US" dirty="0" err="1" smtClean="0"/>
              <a:t>Reglamento</a:t>
            </a:r>
            <a:r>
              <a:rPr lang="en-US" dirty="0" smtClean="0"/>
              <a:t>?</a:t>
            </a:r>
            <a:endParaRPr lang="en-US" dirty="0"/>
          </a:p>
        </p:txBody>
      </p:sp>
      <p:pic>
        <p:nvPicPr>
          <p:cNvPr id="12"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228600"/>
            <a:ext cx="457199" cy="609598"/>
          </a:xfrm>
          <a:prstGeom prst="rect">
            <a:avLst/>
          </a:prstGeom>
        </p:spPr>
      </p:pic>
      <p:pic>
        <p:nvPicPr>
          <p:cNvPr id="13"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white_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Tree>
    <p:extLst>
      <p:ext uri="{BB962C8B-B14F-4D97-AF65-F5344CB8AC3E}">
        <p14:creationId xmlns:p14="http://schemas.microsoft.com/office/powerpoint/2010/main" val="111574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800"/>
                                        <p:tgtEl>
                                          <p:spTgt spid="13"/>
                                        </p:tgtEl>
                                      </p:cBhvr>
                                    </p:animEffect>
                                  </p:childTnLst>
                                </p:cTn>
                              </p:par>
                              <p:par>
                                <p:cTn id="11" presetID="10" presetClass="entr" presetSubtype="0" fill="hold"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800"/>
                                        <p:tgtEl>
                                          <p:spTgt spid="15"/>
                                        </p:tgtEl>
                                      </p:cBhvr>
                                    </p:animEffect>
                                  </p:childTnLst>
                                </p:cTn>
                              </p:par>
                              <p:par>
                                <p:cTn id="14" presetID="10" presetClass="entr" presetSubtype="0" fill="hold" nodeType="withEffect">
                                  <p:stCondLst>
                                    <p:cond delay="11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800"/>
                                        <p:tgtEl>
                                          <p:spTgt spid="8"/>
                                        </p:tgtEl>
                                      </p:cBhvr>
                                    </p:animEffect>
                                  </p:childTnLst>
                                </p:cTn>
                              </p:par>
                              <p:par>
                                <p:cTn id="17" presetID="10" presetClass="entr" presetSubtype="0" fill="hold" nodeType="withEffect">
                                  <p:stCondLst>
                                    <p:cond delay="11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8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35" y="327969"/>
            <a:ext cx="3898090" cy="4715924"/>
          </a:xfrm>
          <a:prstGeom prst="rect">
            <a:avLst/>
          </a:prstGeom>
        </p:spPr>
      </p:pic>
      <p:pic>
        <p:nvPicPr>
          <p:cNvPr id="8" name="righ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09451">
            <a:off x="4486116" y="395474"/>
            <a:ext cx="3993714" cy="4831610"/>
          </a:xfrm>
          <a:prstGeom prst="rect">
            <a:avLst/>
          </a:prstGeom>
        </p:spPr>
      </p:pic>
      <p:sp>
        <p:nvSpPr>
          <p:cNvPr id="7" name="Content Placeholder 6"/>
          <p:cNvSpPr>
            <a:spLocks noGrp="1"/>
          </p:cNvSpPr>
          <p:nvPr>
            <p:ph type="subTitle" idx="1"/>
          </p:nvPr>
        </p:nvSpPr>
        <p:spPr>
          <a:xfrm>
            <a:off x="1600200" y="1219200"/>
            <a:ext cx="6400799" cy="3733800"/>
          </a:xfrm>
        </p:spPr>
        <p:txBody>
          <a:bodyPr>
            <a:normAutofit/>
          </a:bodyPr>
          <a:lstStyle/>
          <a:p>
            <a:endParaRPr lang="en-US" dirty="0"/>
          </a:p>
          <a:p>
            <a:r>
              <a:rPr lang="es-ES" dirty="0" smtClean="0"/>
              <a:t>Los reglamentos bien </a:t>
            </a:r>
            <a:r>
              <a:rPr lang="es-ES" dirty="0" smtClean="0">
                <a:solidFill>
                  <a:srgbClr val="002060"/>
                </a:solidFill>
              </a:rPr>
              <a:t>elaborados</a:t>
            </a:r>
            <a:r>
              <a:rPr lang="es-ES" dirty="0" smtClean="0">
                <a:solidFill>
                  <a:srgbClr val="FF0000"/>
                </a:solidFill>
              </a:rPr>
              <a:t> </a:t>
            </a:r>
            <a:r>
              <a:rPr lang="es-ES" dirty="0" smtClean="0"/>
              <a:t>y escritos proporcionan a los administradores la orientación que necesitan para ser más profesionales en el desempeño de sus responsabilidades.</a:t>
            </a:r>
            <a:endParaRPr lang="en-US" dirty="0" smtClean="0"/>
          </a:p>
        </p:txBody>
      </p:sp>
      <p:sp>
        <p:nvSpPr>
          <p:cNvPr id="6" name="Title 5"/>
          <p:cNvSpPr>
            <a:spLocks noGrp="1"/>
          </p:cNvSpPr>
          <p:nvPr>
            <p:ph type="ctrTitle"/>
          </p:nvPr>
        </p:nvSpPr>
        <p:spPr/>
        <p:txBody>
          <a:bodyPr/>
          <a:lstStyle/>
          <a:p>
            <a:r>
              <a:rPr lang="en-US" dirty="0" smtClean="0"/>
              <a:t>¿</a:t>
            </a:r>
            <a:r>
              <a:rPr lang="en-US" dirty="0" err="1" smtClean="0"/>
              <a:t>Por</a:t>
            </a:r>
            <a:r>
              <a:rPr lang="en-US" dirty="0" smtClean="0"/>
              <a:t> </a:t>
            </a:r>
            <a:r>
              <a:rPr lang="en-US" dirty="0" err="1" smtClean="0"/>
              <a:t>qué</a:t>
            </a:r>
            <a:r>
              <a:rPr lang="en-US" dirty="0" smtClean="0"/>
              <a:t> </a:t>
            </a:r>
            <a:r>
              <a:rPr lang="en-US" dirty="0" err="1" smtClean="0"/>
              <a:t>tener</a:t>
            </a:r>
            <a:r>
              <a:rPr lang="en-US" dirty="0" smtClean="0"/>
              <a:t> un </a:t>
            </a:r>
            <a:r>
              <a:rPr lang="en-US" dirty="0" err="1" smtClean="0"/>
              <a:t>Reglamento</a:t>
            </a:r>
            <a:r>
              <a:rPr lang="en-US" dirty="0" smtClean="0"/>
              <a:t>?</a:t>
            </a:r>
            <a:endParaRPr lang="en-US" dirty="0"/>
          </a:p>
        </p:txBody>
      </p:sp>
      <p:pic>
        <p:nvPicPr>
          <p:cNvPr id="12"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228600"/>
            <a:ext cx="457199" cy="609598"/>
          </a:xfrm>
          <a:prstGeom prst="rect">
            <a:avLst/>
          </a:prstGeom>
        </p:spPr>
      </p:pic>
      <p:pic>
        <p:nvPicPr>
          <p:cNvPr id="13"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white_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Tree>
    <p:extLst>
      <p:ext uri="{BB962C8B-B14F-4D97-AF65-F5344CB8AC3E}">
        <p14:creationId xmlns:p14="http://schemas.microsoft.com/office/powerpoint/2010/main" val="11977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800"/>
                                        <p:tgtEl>
                                          <p:spTgt spid="13"/>
                                        </p:tgtEl>
                                      </p:cBhvr>
                                    </p:animEffect>
                                  </p:childTnLst>
                                </p:cTn>
                              </p:par>
                              <p:par>
                                <p:cTn id="11" presetID="10" presetClass="entr" presetSubtype="0" fill="hold"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800"/>
                                        <p:tgtEl>
                                          <p:spTgt spid="15"/>
                                        </p:tgtEl>
                                      </p:cBhvr>
                                    </p:animEffect>
                                  </p:childTnLst>
                                </p:cTn>
                              </p:par>
                              <p:par>
                                <p:cTn id="14" presetID="10" presetClass="entr" presetSubtype="0" fill="hold" nodeType="withEffect">
                                  <p:stCondLst>
                                    <p:cond delay="11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800"/>
                                        <p:tgtEl>
                                          <p:spTgt spid="8"/>
                                        </p:tgtEl>
                                      </p:cBhvr>
                                    </p:animEffect>
                                  </p:childTnLst>
                                </p:cTn>
                              </p:par>
                              <p:par>
                                <p:cTn id="17" presetID="10" presetClass="entr" presetSubtype="0" fill="hold" nodeType="withEffect">
                                  <p:stCondLst>
                                    <p:cond delay="11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8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25" y="327969"/>
            <a:ext cx="3898090" cy="4715924"/>
          </a:xfrm>
          <a:prstGeom prst="rect">
            <a:avLst/>
          </a:prstGeom>
        </p:spPr>
      </p:pic>
      <p:pic>
        <p:nvPicPr>
          <p:cNvPr id="13"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white_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
        <p:nvSpPr>
          <p:cNvPr id="14" name="TextBox 13"/>
          <p:cNvSpPr txBox="1"/>
          <p:nvPr/>
        </p:nvSpPr>
        <p:spPr>
          <a:xfrm>
            <a:off x="1066800" y="1143000"/>
            <a:ext cx="3679024" cy="1569660"/>
          </a:xfrm>
          <a:prstGeom prst="rect">
            <a:avLst/>
          </a:prstGeom>
          <a:noFill/>
        </p:spPr>
        <p:txBody>
          <a:bodyPr wrap="square" rtlCol="0">
            <a:spAutoFit/>
          </a:bodyPr>
          <a:lstStyle/>
          <a:p>
            <a:pPr marL="285750" indent="-285750">
              <a:buFont typeface="Arial" panose="020B0604020202020204" pitchFamily="34" charset="0"/>
              <a:buChar char="•"/>
            </a:pPr>
            <a:r>
              <a:rPr lang="es-ES" sz="2400" dirty="0" smtClean="0">
                <a:latin typeface="Script MT Bold" panose="03040602040607080904" pitchFamily="66" charset="0"/>
              </a:rPr>
              <a:t>Proteger a la organización </a:t>
            </a:r>
            <a:endParaRPr lang="es-ES" sz="2400" dirty="0" smtClean="0">
              <a:latin typeface="Script MT Bold" panose="03040602040607080904" pitchFamily="66" charset="0"/>
            </a:endParaRPr>
          </a:p>
          <a:p>
            <a:pPr marL="285750" indent="-285750">
              <a:buFont typeface="Arial" panose="020B0604020202020204" pitchFamily="34" charset="0"/>
              <a:buChar char="•"/>
            </a:pPr>
            <a:r>
              <a:rPr lang="es-ES" sz="2400" dirty="0" smtClean="0">
                <a:latin typeface="Script MT Bold" panose="03040602040607080904" pitchFamily="66" charset="0"/>
              </a:rPr>
              <a:t>De Autocracia </a:t>
            </a:r>
            <a:endParaRPr lang="es-ES" sz="2400" dirty="0">
              <a:latin typeface="Script MT Bold" panose="03040602040607080904" pitchFamily="66" charset="0"/>
            </a:endParaRPr>
          </a:p>
          <a:p>
            <a:pPr marL="285750" indent="-285750">
              <a:buFont typeface="Arial" panose="020B0604020202020204" pitchFamily="34" charset="0"/>
              <a:buChar char="•"/>
            </a:pPr>
            <a:r>
              <a:rPr lang="es-ES" sz="2400" dirty="0" smtClean="0">
                <a:latin typeface="Script MT Bold" panose="03040602040607080904" pitchFamily="66" charset="0"/>
              </a:rPr>
              <a:t>de </a:t>
            </a:r>
            <a:r>
              <a:rPr lang="es-ES" sz="2400" dirty="0" smtClean="0">
                <a:latin typeface="Script MT Bold" panose="03040602040607080904" pitchFamily="66" charset="0"/>
              </a:rPr>
              <a:t>las decisiones y procesos </a:t>
            </a:r>
            <a:r>
              <a:rPr lang="es-ES" sz="2400" dirty="0" smtClean="0">
                <a:latin typeface="Script MT Bold" panose="03040602040607080904" pitchFamily="66" charset="0"/>
              </a:rPr>
              <a:t>erráticos</a:t>
            </a:r>
            <a:endParaRPr lang="es-ES" sz="2400" dirty="0" smtClean="0">
              <a:latin typeface="Script MT Bold" panose="03040602040607080904" pitchFamily="66" charset="0"/>
            </a:endParaRPr>
          </a:p>
        </p:txBody>
      </p:sp>
      <p:sp>
        <p:nvSpPr>
          <p:cNvPr id="18" name="Title 1"/>
          <p:cNvSpPr txBox="1">
            <a:spLocks/>
          </p:cNvSpPr>
          <p:nvPr/>
        </p:nvSpPr>
        <p:spPr>
          <a:xfrm>
            <a:off x="762000" y="457200"/>
            <a:ext cx="3886200" cy="609600"/>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2800" b="1" kern="1200" baseline="0">
                <a:solidFill>
                  <a:schemeClr val="tx1"/>
                </a:solidFill>
                <a:latin typeface="Script MT Bold" pitchFamily="66" charset="0"/>
                <a:ea typeface="+mj-ea"/>
                <a:cs typeface="Segoe UI" pitchFamily="34" charset="0"/>
              </a:defRPr>
            </a:lvl1pPr>
          </a:lstStyle>
          <a:p>
            <a:r>
              <a:rPr lang="en-US" dirty="0" err="1" smtClean="0">
                <a:solidFill>
                  <a:srgbClr val="FF0000"/>
                </a:solidFill>
              </a:rPr>
              <a:t>Propósito</a:t>
            </a:r>
            <a:r>
              <a:rPr lang="en-US" dirty="0" smtClean="0">
                <a:solidFill>
                  <a:srgbClr val="FF0000"/>
                </a:solidFill>
              </a:rPr>
              <a:t> del </a:t>
            </a:r>
            <a:r>
              <a:rPr lang="en-US" dirty="0" err="1" smtClean="0">
                <a:solidFill>
                  <a:srgbClr val="FF0000"/>
                </a:solidFill>
              </a:rPr>
              <a:t>Reglamento</a:t>
            </a:r>
            <a:endParaRPr lang="en-US" dirty="0" smtClean="0">
              <a:solidFill>
                <a:srgbClr val="FF0000"/>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399" y="609599"/>
            <a:ext cx="3413761" cy="4267201"/>
          </a:xfrm>
          <a:prstGeom prst="rect">
            <a:avLst/>
          </a:prstGeom>
        </p:spPr>
      </p:pic>
    </p:spTree>
    <p:extLst>
      <p:ext uri="{BB962C8B-B14F-4D97-AF65-F5344CB8AC3E}">
        <p14:creationId xmlns:p14="http://schemas.microsoft.com/office/powerpoint/2010/main" val="340110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800"/>
                                        <p:tgtEl>
                                          <p:spTgt spid="13"/>
                                        </p:tgtEl>
                                      </p:cBhvr>
                                    </p:animEffect>
                                  </p:childTnLst>
                                </p:cTn>
                              </p:par>
                              <p:par>
                                <p:cTn id="11" presetID="10" presetClass="entr" presetSubtype="0" fill="hold"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8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25" y="327969"/>
            <a:ext cx="3898090" cy="4715924"/>
          </a:xfrm>
          <a:prstGeom prst="rect">
            <a:avLst/>
          </a:prstGeom>
        </p:spPr>
      </p:pic>
      <p:pic>
        <p:nvPicPr>
          <p:cNvPr id="13"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white_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
        <p:nvSpPr>
          <p:cNvPr id="14" name="TextBox 13"/>
          <p:cNvSpPr txBox="1"/>
          <p:nvPr/>
        </p:nvSpPr>
        <p:spPr>
          <a:xfrm>
            <a:off x="1066800" y="1143000"/>
            <a:ext cx="3679024" cy="3046988"/>
          </a:xfrm>
          <a:prstGeom prst="rect">
            <a:avLst/>
          </a:prstGeom>
          <a:noFill/>
        </p:spPr>
        <p:txBody>
          <a:bodyPr wrap="square" rtlCol="0">
            <a:spAutoFit/>
          </a:bodyPr>
          <a:lstStyle/>
          <a:p>
            <a:pPr marL="285750" indent="-285750">
              <a:buFont typeface="Arial" panose="020B0604020202020204" pitchFamily="34" charset="0"/>
              <a:buChar char="•"/>
            </a:pPr>
            <a:r>
              <a:rPr lang="es-ES" sz="2400" dirty="0" smtClean="0">
                <a:latin typeface="Script MT Bold" panose="03040602040607080904" pitchFamily="66" charset="0"/>
              </a:rPr>
              <a:t>Definir como podemos hacer el trabajo juntos</a:t>
            </a:r>
          </a:p>
          <a:p>
            <a:pPr marL="285750" indent="-285750">
              <a:buFont typeface="Arial" panose="020B0604020202020204" pitchFamily="34" charset="0"/>
              <a:buChar char="•"/>
            </a:pPr>
            <a:r>
              <a:rPr lang="es-ES" sz="2400" dirty="0" smtClean="0">
                <a:latin typeface="Script MT Bold" panose="03040602040607080904" pitchFamily="66" charset="0"/>
              </a:rPr>
              <a:t>Representar un proceso colectivo  de toma de decisiones (junta)</a:t>
            </a:r>
          </a:p>
          <a:p>
            <a:pPr marL="285750" indent="-285750">
              <a:buFont typeface="Arial" panose="020B0604020202020204" pitchFamily="34" charset="0"/>
              <a:buChar char="•"/>
            </a:pPr>
            <a:endParaRPr lang="es-ES" sz="2400" dirty="0">
              <a:latin typeface="Script MT Bold" panose="03040602040607080904" pitchFamily="66" charset="0"/>
            </a:endParaRPr>
          </a:p>
          <a:p>
            <a:pPr marL="285750" indent="-285750">
              <a:buFont typeface="Arial" panose="020B0604020202020204" pitchFamily="34" charset="0"/>
              <a:buChar char="•"/>
            </a:pPr>
            <a:r>
              <a:rPr lang="es-ES" sz="2400" dirty="0" smtClean="0">
                <a:latin typeface="Script MT Bold" panose="03040602040607080904" pitchFamily="66" charset="0"/>
              </a:rPr>
              <a:t>Es dinámico</a:t>
            </a:r>
            <a:endParaRPr lang="es-ES" sz="2400" dirty="0">
              <a:latin typeface="Script MT Bold" panose="03040602040607080904" pitchFamily="66" charset="0"/>
            </a:endParaRPr>
          </a:p>
          <a:p>
            <a:pPr marL="285750" indent="-285750">
              <a:buFont typeface="Arial" panose="020B0604020202020204" pitchFamily="34" charset="0"/>
              <a:buChar char="•"/>
            </a:pPr>
            <a:r>
              <a:rPr lang="es-ES" sz="2400" dirty="0" smtClean="0">
                <a:latin typeface="Script MT Bold" panose="03040602040607080904" pitchFamily="66" charset="0"/>
              </a:rPr>
              <a:t>Puede ser enmendado</a:t>
            </a:r>
            <a:endParaRPr lang="es-ES" sz="2400" dirty="0" smtClean="0">
              <a:latin typeface="Script MT Bold" panose="03040602040607080904" pitchFamily="66" charset="0"/>
            </a:endParaRPr>
          </a:p>
        </p:txBody>
      </p:sp>
      <p:sp>
        <p:nvSpPr>
          <p:cNvPr id="18" name="Title 1"/>
          <p:cNvSpPr txBox="1">
            <a:spLocks/>
          </p:cNvSpPr>
          <p:nvPr/>
        </p:nvSpPr>
        <p:spPr>
          <a:xfrm>
            <a:off x="762000" y="457200"/>
            <a:ext cx="3886200" cy="609600"/>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2800" b="1" kern="1200" baseline="0">
                <a:solidFill>
                  <a:schemeClr val="tx1"/>
                </a:solidFill>
                <a:latin typeface="Script MT Bold" pitchFamily="66" charset="0"/>
                <a:ea typeface="+mj-ea"/>
                <a:cs typeface="Segoe UI" pitchFamily="34" charset="0"/>
              </a:defRPr>
            </a:lvl1pPr>
          </a:lstStyle>
          <a:p>
            <a:r>
              <a:rPr lang="en-US" dirty="0" err="1" smtClean="0">
                <a:solidFill>
                  <a:srgbClr val="FF0000"/>
                </a:solidFill>
              </a:rPr>
              <a:t>Propósito</a:t>
            </a:r>
            <a:r>
              <a:rPr lang="en-US" dirty="0" smtClean="0">
                <a:solidFill>
                  <a:srgbClr val="FF0000"/>
                </a:solidFill>
              </a:rPr>
              <a:t> del </a:t>
            </a:r>
            <a:r>
              <a:rPr lang="en-US" dirty="0" err="1" smtClean="0">
                <a:solidFill>
                  <a:srgbClr val="FF0000"/>
                </a:solidFill>
              </a:rPr>
              <a:t>Reglamento</a:t>
            </a:r>
            <a:endParaRPr lang="en-US" dirty="0" smtClean="0">
              <a:solidFill>
                <a:srgbClr val="FF0000"/>
              </a:solidFil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399" y="609599"/>
            <a:ext cx="3413761" cy="4267201"/>
          </a:xfrm>
          <a:prstGeom prst="rect">
            <a:avLst/>
          </a:prstGeom>
        </p:spPr>
      </p:pic>
    </p:spTree>
    <p:extLst>
      <p:ext uri="{BB962C8B-B14F-4D97-AF65-F5344CB8AC3E}">
        <p14:creationId xmlns:p14="http://schemas.microsoft.com/office/powerpoint/2010/main" val="3215735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800"/>
                                        <p:tgtEl>
                                          <p:spTgt spid="13"/>
                                        </p:tgtEl>
                                      </p:cBhvr>
                                    </p:animEffect>
                                  </p:childTnLst>
                                </p:cTn>
                              </p:par>
                              <p:par>
                                <p:cTn id="11" presetID="10" presetClass="entr" presetSubtype="0" fill="hold"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8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677108"/>
          </a:xfrm>
        </p:spPr>
        <p:txBody>
          <a:bodyPr/>
          <a:lstStyle/>
          <a:p>
            <a:r>
              <a:rPr lang="en-US" dirty="0">
                <a:solidFill>
                  <a:schemeClr val="bg1"/>
                </a:solidFill>
              </a:rPr>
              <a:t>Policy:  the big picture</a:t>
            </a:r>
          </a:p>
        </p:txBody>
      </p:sp>
      <p:graphicFrame>
        <p:nvGraphicFramePr>
          <p:cNvPr id="5" name="Content Placeholder 6"/>
          <p:cNvGraphicFramePr>
            <a:graphicFrameLocks/>
          </p:cNvGraphicFramePr>
          <p:nvPr>
            <p:extLst>
              <p:ext uri="{D42A27DB-BD31-4B8C-83A1-F6EECF244321}">
                <p14:modId xmlns:p14="http://schemas.microsoft.com/office/powerpoint/2010/main" val="526839630"/>
              </p:ext>
            </p:extLst>
          </p:nvPr>
        </p:nvGraphicFramePr>
        <p:xfrm>
          <a:off x="762000" y="1600201"/>
          <a:ext cx="76962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70763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left_white_pap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5835" y="327969"/>
            <a:ext cx="3898090" cy="4715924"/>
          </a:xfrm>
          <a:prstGeom prst="rect">
            <a:avLst/>
          </a:prstGeom>
        </p:spPr>
      </p:pic>
      <p:pic>
        <p:nvPicPr>
          <p:cNvPr id="13" name="blue_tac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381000"/>
            <a:ext cx="457199" cy="609598"/>
          </a:xfrm>
          <a:prstGeom prst="rect">
            <a:avLst/>
          </a:prstGeom>
        </p:spPr>
      </p:pic>
      <p:pic>
        <p:nvPicPr>
          <p:cNvPr id="15" name="white_tac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304800"/>
            <a:ext cx="457198" cy="609598"/>
          </a:xfrm>
          <a:prstGeom prst="rect">
            <a:avLst/>
          </a:prstGeom>
        </p:spPr>
      </p:pic>
      <p:sp>
        <p:nvSpPr>
          <p:cNvPr id="18" name="Title 1"/>
          <p:cNvSpPr txBox="1">
            <a:spLocks/>
          </p:cNvSpPr>
          <p:nvPr/>
        </p:nvSpPr>
        <p:spPr>
          <a:xfrm>
            <a:off x="876300" y="427037"/>
            <a:ext cx="4000498" cy="639763"/>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2800" b="1" kern="1200" baseline="0">
                <a:solidFill>
                  <a:schemeClr val="tx1"/>
                </a:solidFill>
                <a:latin typeface="Script MT Bold" pitchFamily="66" charset="0"/>
                <a:ea typeface="+mj-ea"/>
                <a:cs typeface="Segoe UI" pitchFamily="34" charset="0"/>
              </a:defRPr>
            </a:lvl1pPr>
          </a:lstStyle>
          <a:p>
            <a:r>
              <a:rPr lang="en-US" dirty="0" smtClean="0"/>
              <a:t>¿</a:t>
            </a:r>
            <a:r>
              <a:rPr lang="en-US" dirty="0" err="1" smtClean="0"/>
              <a:t>Qué</a:t>
            </a:r>
            <a:r>
              <a:rPr lang="en-US" dirty="0" smtClean="0"/>
              <a:t> </a:t>
            </a:r>
            <a:r>
              <a:rPr lang="en-US" dirty="0" err="1" smtClean="0"/>
              <a:t>viene</a:t>
            </a:r>
            <a:r>
              <a:rPr lang="en-US" dirty="0" smtClean="0"/>
              <a:t> </a:t>
            </a:r>
            <a:r>
              <a:rPr lang="en-US" dirty="0" smtClean="0"/>
              <a:t>primero?</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399" y="609599"/>
            <a:ext cx="3413761" cy="4267201"/>
          </a:xfrm>
          <a:prstGeom prst="rect">
            <a:avLst/>
          </a:prstGeom>
        </p:spPr>
      </p:pic>
    </p:spTree>
    <p:extLst>
      <p:ext uri="{BB962C8B-B14F-4D97-AF65-F5344CB8AC3E}">
        <p14:creationId xmlns:p14="http://schemas.microsoft.com/office/powerpoint/2010/main" val="4572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800"/>
                                        <p:tgtEl>
                                          <p:spTgt spid="13"/>
                                        </p:tgtEl>
                                      </p:cBhvr>
                                    </p:animEffect>
                                  </p:childTnLst>
                                </p:cTn>
                              </p:par>
                              <p:par>
                                <p:cTn id="11" presetID="10" presetClass="entr" presetSubtype="0" fill="hold" nodeType="withEffect">
                                  <p:stCondLst>
                                    <p:cond delay="4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8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white_stick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424" y="914400"/>
            <a:ext cx="5133975" cy="4876800"/>
          </a:xfrm>
          <a:prstGeom prst="rect">
            <a:avLst/>
          </a:prstGeom>
        </p:spPr>
      </p:pic>
      <p:sp>
        <p:nvSpPr>
          <p:cNvPr id="9" name="Text Placeholder 8"/>
          <p:cNvSpPr>
            <a:spLocks noGrp="1"/>
          </p:cNvSpPr>
          <p:nvPr>
            <p:ph type="body" sz="half" idx="2"/>
          </p:nvPr>
        </p:nvSpPr>
        <p:spPr>
          <a:xfrm>
            <a:off x="1038224" y="1676400"/>
            <a:ext cx="3838576" cy="3581400"/>
          </a:xfrm>
        </p:spPr>
        <p:txBody>
          <a:bodyPr>
            <a:normAutofit/>
          </a:bodyPr>
          <a:lstStyle/>
          <a:p>
            <a:r>
              <a:rPr lang="es-ES" sz="1800" b="1" dirty="0" smtClean="0"/>
              <a:t>B 04 05 Voz Autorizada de la Iglesia.-</a:t>
            </a:r>
            <a:endParaRPr lang="es-ES" sz="1800" dirty="0" smtClean="0"/>
          </a:p>
          <a:p>
            <a:r>
              <a:rPr lang="es-ES" sz="1800" dirty="0" smtClean="0"/>
              <a:t>El libro de Reglamentos de la Asociación General contiene la Constitución, Estatutos de la Asociación General y los reglamentos acumulados o revisados adoptados por las Sesiones de la Asociación General y los concilios anuales de la Junta de la Asociación General.  Por lo tanto, el libro de </a:t>
            </a:r>
            <a:r>
              <a:rPr lang="es-ES" sz="1800" i="1" dirty="0" smtClean="0"/>
              <a:t>Reglamentos</a:t>
            </a:r>
            <a:r>
              <a:rPr lang="es-ES" sz="1800" dirty="0" smtClean="0"/>
              <a:t> de la Asociación General es la voz autorizada de la Iglesia en todos los asuntos pertinentes a la administración de la obra de la denominación adventista en todas partes del  mundo.</a:t>
            </a:r>
          </a:p>
          <a:p>
            <a:endParaRPr lang="es-ES" sz="1800" dirty="0"/>
          </a:p>
        </p:txBody>
      </p:sp>
      <p:sp>
        <p:nvSpPr>
          <p:cNvPr id="6" name="Title 5"/>
          <p:cNvSpPr>
            <a:spLocks noGrp="1"/>
          </p:cNvSpPr>
          <p:nvPr>
            <p:ph type="title"/>
          </p:nvPr>
        </p:nvSpPr>
        <p:spPr/>
        <p:txBody>
          <a:bodyPr/>
          <a:lstStyle/>
          <a:p>
            <a:r>
              <a:rPr lang="en-US" dirty="0" err="1" smtClean="0"/>
              <a:t>Reglamento</a:t>
            </a:r>
            <a:r>
              <a:rPr lang="en-US" dirty="0" smtClean="0"/>
              <a:t> Operativo de la A. G.</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5657" y="1295400"/>
            <a:ext cx="4771143" cy="3323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0653990"/>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Pitch Me Your Idea Animated">
  <a:themeElements>
    <a:clrScheme name="Office_Work">
      <a:dk1>
        <a:srgbClr val="000000"/>
      </a:dk1>
      <a:lt1>
        <a:srgbClr val="FFFFFF"/>
      </a:lt1>
      <a:dk2>
        <a:srgbClr val="435C69"/>
      </a:dk2>
      <a:lt2>
        <a:srgbClr val="DEF3FF"/>
      </a:lt2>
      <a:accent1>
        <a:srgbClr val="694F43"/>
      </a:accent1>
      <a:accent2>
        <a:srgbClr val="435C69"/>
      </a:accent2>
      <a:accent3>
        <a:srgbClr val="695B43"/>
      </a:accent3>
      <a:accent4>
        <a:srgbClr val="000000"/>
      </a:accent4>
      <a:accent5>
        <a:srgbClr val="565656"/>
      </a:accent5>
      <a:accent6>
        <a:srgbClr val="000000"/>
      </a:accent6>
      <a:hlink>
        <a:srgbClr val="262626"/>
      </a:hlink>
      <a:folHlink>
        <a:srgbClr val="7F7F7F"/>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Work Static">
  <a:themeElements>
    <a:clrScheme name="Office_Work">
      <a:dk1>
        <a:srgbClr val="000000"/>
      </a:dk1>
      <a:lt1>
        <a:srgbClr val="FFFFFF"/>
      </a:lt1>
      <a:dk2>
        <a:srgbClr val="435C69"/>
      </a:dk2>
      <a:lt2>
        <a:srgbClr val="DEF3FF"/>
      </a:lt2>
      <a:accent1>
        <a:srgbClr val="694F43"/>
      </a:accent1>
      <a:accent2>
        <a:srgbClr val="435C69"/>
      </a:accent2>
      <a:accent3>
        <a:srgbClr val="695B43"/>
      </a:accent3>
      <a:accent4>
        <a:srgbClr val="000000"/>
      </a:accent4>
      <a:accent5>
        <a:srgbClr val="565656"/>
      </a:accent5>
      <a:accent6>
        <a:srgbClr val="000000"/>
      </a:accent6>
      <a:hlink>
        <a:srgbClr val="262626"/>
      </a:hlink>
      <a:folHlink>
        <a:srgbClr val="7F7F7F"/>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3.xml><?xml version="1.0" encoding="utf-8"?>
<a:theme xmlns:a="http://schemas.openxmlformats.org/drawingml/2006/main" name="TP030000553">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22316</TotalTime>
  <Words>834</Words>
  <Application>Microsoft Office PowerPoint</Application>
  <PresentationFormat>On-screen Show (4:3)</PresentationFormat>
  <Paragraphs>80</Paragraphs>
  <Slides>24</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Arial</vt:lpstr>
      <vt:lpstr>Corbel</vt:lpstr>
      <vt:lpstr>Century Gothic</vt:lpstr>
      <vt:lpstr>Segoe UI</vt:lpstr>
      <vt:lpstr>Wingdings 3</vt:lpstr>
      <vt:lpstr>Script MT Bold</vt:lpstr>
      <vt:lpstr>Wingdings 2</vt:lpstr>
      <vt:lpstr>Consolas</vt:lpstr>
      <vt:lpstr>Perpetua</vt:lpstr>
      <vt:lpstr>Wingdings</vt:lpstr>
      <vt:lpstr>Calibri</vt:lpstr>
      <vt:lpstr>맑은 고딕</vt:lpstr>
      <vt:lpstr>Pitch Me Your Idea Animated</vt:lpstr>
      <vt:lpstr>Office Work Static</vt:lpstr>
      <vt:lpstr>TP030000553</vt:lpstr>
      <vt:lpstr>Función del Reglamento Operativo en las reuniones de comité o junta directiva</vt:lpstr>
      <vt:lpstr>Definición de Reglamento</vt:lpstr>
      <vt:lpstr>¿Por qué tener un Reglamento?</vt:lpstr>
      <vt:lpstr>¿Por qué tener un Reglamento?</vt:lpstr>
      <vt:lpstr>PowerPoint Presentation</vt:lpstr>
      <vt:lpstr>PowerPoint Presentation</vt:lpstr>
      <vt:lpstr>Policy:  the big picture</vt:lpstr>
      <vt:lpstr>PowerPoint Presentation</vt:lpstr>
      <vt:lpstr>Reglamento Operativo de la A. G.</vt:lpstr>
      <vt:lpstr>Reglamento Operativo de la DIA</vt:lpstr>
      <vt:lpstr>Reglamento Operativo de la Unión</vt:lpstr>
      <vt:lpstr>Constitucion y Reglamentos Operativos</vt:lpstr>
      <vt:lpstr>Manual de la Iglesia</vt:lpstr>
      <vt:lpstr>Manual de la Iglesia</vt:lpstr>
      <vt:lpstr>PowerPoint Presentation</vt:lpstr>
      <vt:lpstr>Todo debe regirse con el Reglamento Operativo</vt:lpstr>
      <vt:lpstr>Los administradores o gerentes deben trabajar en armonía con los reglamentos</vt:lpstr>
      <vt:lpstr>Reglamentos y Leyes locales</vt:lpstr>
      <vt:lpstr>Mantiene la Integridad</vt:lpstr>
      <vt:lpstr>Está familiarizado con el Reglamento Operativo</vt:lpstr>
      <vt:lpstr>Áreas cubiertas por el R.O. de la DIA</vt:lpstr>
      <vt:lpstr>Ningún administrador puede permitirse el lujo de ignorar o violar : </vt:lpstr>
      <vt:lpstr>Ningún administrador puede permitirse el lujo de ignorar o violar : </vt:lpstr>
      <vt:lpstr>-</vt:lpstr>
    </vt:vector>
  </TitlesOfParts>
  <Company>eclipsed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henryel@interamerica.org</dc:creator>
  <cp:lastModifiedBy>Elie Henry</cp:lastModifiedBy>
  <cp:revision>507</cp:revision>
  <dcterms:created xsi:type="dcterms:W3CDTF">2009-04-22T21:54:33Z</dcterms:created>
  <dcterms:modified xsi:type="dcterms:W3CDTF">2016-11-30T05:53:40Z</dcterms:modified>
</cp:coreProperties>
</file>