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5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1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3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9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7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5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4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3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0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3AF0-79B9-458D-AFA8-18DFCD84DC3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6F8C-235E-4046-9D49-659ABF84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030" y="76200"/>
            <a:ext cx="5787341" cy="6096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26" name="Picture 2" descr="C:\Users\ArchboldBe\Desktop\Desktop\DESKTOP BKP\Logos\logo fren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5353610"/>
            <a:ext cx="957263" cy="86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133600"/>
            <a:ext cx="4800600" cy="146685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ACTIFS ET VIVRE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6172200"/>
            <a:ext cx="2780930" cy="533400"/>
          </a:xfrm>
        </p:spPr>
        <p:txBody>
          <a:bodyPr>
            <a:noAutofit/>
          </a:bodyPr>
          <a:lstStyle/>
          <a:p>
            <a:r>
              <a:rPr lang="fr-FR" sz="1400" b="1" dirty="0">
                <a:solidFill>
                  <a:schemeClr val="tx1"/>
                </a:solidFill>
              </a:rPr>
              <a:t>Ministères de la Sante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Inter-American </a:t>
            </a:r>
            <a:r>
              <a:rPr lang="fr-FR" sz="1400" dirty="0">
                <a:solidFill>
                  <a:schemeClr val="tx1"/>
                </a:solidFill>
              </a:rPr>
              <a:t>Division</a:t>
            </a:r>
          </a:p>
          <a:p>
            <a:r>
              <a:rPr lang="fr-FR" sz="1400" dirty="0">
                <a:solidFill>
                  <a:schemeClr val="tx1"/>
                </a:solidFill>
              </a:rPr>
              <a:t> 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6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ÊTRE  ACTIFS ET VIVRE   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Belkis Archbold</dc:creator>
  <cp:lastModifiedBy>Belkis Archbold</cp:lastModifiedBy>
  <cp:revision>2</cp:revision>
  <dcterms:created xsi:type="dcterms:W3CDTF">2016-02-17T15:24:02Z</dcterms:created>
  <dcterms:modified xsi:type="dcterms:W3CDTF">2016-02-17T15:41:47Z</dcterms:modified>
</cp:coreProperties>
</file>