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4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6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6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7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6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4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3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2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3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46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B75C6-B0C9-4177-8E5C-8469FF939125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36BE7-0BAF-41BC-B7C8-BD7C1DD49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4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5943600" cy="6260592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0" y="2362200"/>
            <a:ext cx="5029200" cy="139065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Let’s Move to Live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0" y="6326097"/>
            <a:ext cx="2667000" cy="457200"/>
          </a:xfrm>
        </p:spPr>
        <p:txBody>
          <a:bodyPr>
            <a:normAutofit fontScale="70000" lnSpcReduction="20000"/>
          </a:bodyPr>
          <a:lstStyle/>
          <a:p>
            <a:r>
              <a:rPr 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Health Ministries</a:t>
            </a:r>
          </a:p>
          <a:p>
            <a:r>
              <a:rPr 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Inter-American Division</a:t>
            </a:r>
            <a:endParaRPr 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1028" name="Picture 4" descr="C:\Users\ArchboldBe\Desktop\Desktop\DESKTOP BKP\Logos\logo Ingl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548136"/>
            <a:ext cx="838200" cy="758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545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Let’s Move to Live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Move to Live</dc:title>
  <dc:creator>Belkis Archbold</dc:creator>
  <cp:lastModifiedBy>Belkis Archbold</cp:lastModifiedBy>
  <cp:revision>3</cp:revision>
  <dcterms:created xsi:type="dcterms:W3CDTF">2016-02-17T15:11:43Z</dcterms:created>
  <dcterms:modified xsi:type="dcterms:W3CDTF">2016-02-17T15:42:13Z</dcterms:modified>
</cp:coreProperties>
</file>